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6" r:id="rId1"/>
    <p:sldMasterId id="2147483744" r:id="rId2"/>
  </p:sldMasterIdLst>
  <p:notesMasterIdLst>
    <p:notesMasterId r:id="rId42"/>
  </p:notesMasterIdLst>
  <p:sldIdLst>
    <p:sldId id="256" r:id="rId3"/>
    <p:sldId id="271" r:id="rId4"/>
    <p:sldId id="257" r:id="rId5"/>
    <p:sldId id="259" r:id="rId6"/>
    <p:sldId id="258" r:id="rId7"/>
    <p:sldId id="283" r:id="rId8"/>
    <p:sldId id="284" r:id="rId9"/>
    <p:sldId id="285" r:id="rId10"/>
    <p:sldId id="324" r:id="rId11"/>
    <p:sldId id="291" r:id="rId12"/>
    <p:sldId id="293" r:id="rId13"/>
    <p:sldId id="326" r:id="rId14"/>
    <p:sldId id="298" r:id="rId15"/>
    <p:sldId id="297" r:id="rId16"/>
    <p:sldId id="327" r:id="rId17"/>
    <p:sldId id="328" r:id="rId18"/>
    <p:sldId id="260" r:id="rId19"/>
    <p:sldId id="329" r:id="rId20"/>
    <p:sldId id="266" r:id="rId21"/>
    <p:sldId id="299" r:id="rId22"/>
    <p:sldId id="330" r:id="rId23"/>
    <p:sldId id="262" r:id="rId24"/>
    <p:sldId id="331" r:id="rId25"/>
    <p:sldId id="332" r:id="rId26"/>
    <p:sldId id="333" r:id="rId27"/>
    <p:sldId id="334" r:id="rId28"/>
    <p:sldId id="335" r:id="rId29"/>
    <p:sldId id="336" r:id="rId30"/>
    <p:sldId id="337" r:id="rId31"/>
    <p:sldId id="338" r:id="rId32"/>
    <p:sldId id="278" r:id="rId33"/>
    <p:sldId id="344" r:id="rId34"/>
    <p:sldId id="348" r:id="rId35"/>
    <p:sldId id="349" r:id="rId36"/>
    <p:sldId id="350" r:id="rId37"/>
    <p:sldId id="351" r:id="rId38"/>
    <p:sldId id="352" r:id="rId39"/>
    <p:sldId id="280" r:id="rId40"/>
    <p:sldId id="281" r:id="rId41"/>
  </p:sldIdLst>
  <p:sldSz cx="16256000" cy="9144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cción predeterminada" id="{721DFDAA-770B-4843-95D0-25838392FDF4}">
          <p14:sldIdLst>
            <p14:sldId id="256"/>
            <p14:sldId id="271"/>
            <p14:sldId id="257"/>
            <p14:sldId id="259"/>
            <p14:sldId id="258"/>
            <p14:sldId id="283"/>
            <p14:sldId id="284"/>
            <p14:sldId id="285"/>
            <p14:sldId id="324"/>
            <p14:sldId id="291"/>
            <p14:sldId id="293"/>
            <p14:sldId id="326"/>
            <p14:sldId id="298"/>
            <p14:sldId id="297"/>
            <p14:sldId id="327"/>
            <p14:sldId id="328"/>
            <p14:sldId id="260"/>
            <p14:sldId id="329"/>
            <p14:sldId id="266"/>
            <p14:sldId id="299"/>
            <p14:sldId id="330"/>
            <p14:sldId id="262"/>
            <p14:sldId id="331"/>
            <p14:sldId id="332"/>
            <p14:sldId id="333"/>
            <p14:sldId id="334"/>
            <p14:sldId id="335"/>
            <p14:sldId id="336"/>
            <p14:sldId id="337"/>
            <p14:sldId id="338"/>
            <p14:sldId id="278"/>
            <p14:sldId id="344"/>
            <p14:sldId id="348"/>
            <p14:sldId id="349"/>
            <p14:sldId id="350"/>
            <p14:sldId id="351"/>
            <p14:sldId id="352"/>
            <p14:sldId id="280"/>
            <p14:sldId id="281"/>
          </p14:sldIdLst>
        </p14:section>
        <p14:section name="CRÉDITOS" id="{A8860AF2-45B7-4E8B-9236-0FAD12165889}">
          <p14:sldIdLst/>
        </p14:section>
      </p14:sectionLst>
    </p:ext>
    <p:ext uri="{EFAFB233-063F-42B5-8137-9DF3F51BA10A}">
      <p15:sldGuideLst xmlns:p15="http://schemas.microsoft.com/office/powerpoint/2012/main">
        <p15:guide id="1" orient="horz" pos="2880">
          <p15:clr>
            <a:srgbClr val="A4A3A4"/>
          </p15:clr>
        </p15:guide>
        <p15:guide id="2" pos="512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28090"/>
    <a:srgbClr val="4472C4"/>
    <a:srgbClr val="FF33CC"/>
    <a:srgbClr val="05668D"/>
    <a:srgbClr val="2C92A4"/>
    <a:srgbClr val="02C39A"/>
    <a:srgbClr val="A5BDE2"/>
    <a:srgbClr val="F0F3BD"/>
    <a:srgbClr val="00A896"/>
    <a:srgbClr val="04BD9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6C01403-2218-4E6C-8B67-91C090315428}" v="429" dt="2022-06-21T11:46:30.69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87" autoAdjust="0"/>
    <p:restoredTop sz="94662" autoAdjust="0"/>
  </p:normalViewPr>
  <p:slideViewPr>
    <p:cSldViewPr snapToGrid="0">
      <p:cViewPr>
        <p:scale>
          <a:sx n="40" d="100"/>
          <a:sy n="40" d="100"/>
        </p:scale>
        <p:origin x="1781" y="590"/>
      </p:cViewPr>
      <p:guideLst>
        <p:guide orient="horz" pos="2880"/>
        <p:guide pos="512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notesMaster" Target="notesMasters/notesMaster1.xml"/><Relationship Id="rId47" Type="http://schemas.microsoft.com/office/2016/11/relationships/changesInfo" Target="changesInfos/changesInfo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presProps" Target="presProps.xml"/><Relationship Id="rId48" Type="http://schemas.microsoft.com/office/2015/10/relationships/revisionInfo" Target="revisionInfo.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slide" Target="slides/slide39.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GUYEN NHAT HUY" userId="3fdad419-5119-44f1-b32f-1bb29f7928c4" providerId="ADAL" clId="{66C01403-2218-4E6C-8B67-91C090315428}"/>
    <pc:docChg chg="undo custSel addSld delSld modSld modSection">
      <pc:chgData name="NGUYEN NHAT HUY" userId="3fdad419-5119-44f1-b32f-1bb29f7928c4" providerId="ADAL" clId="{66C01403-2218-4E6C-8B67-91C090315428}" dt="2022-06-21T11:46:30.695" v="3755"/>
      <pc:docMkLst>
        <pc:docMk/>
      </pc:docMkLst>
      <pc:sldChg chg="modSp mod modTransition">
        <pc:chgData name="NGUYEN NHAT HUY" userId="3fdad419-5119-44f1-b32f-1bb29f7928c4" providerId="ADAL" clId="{66C01403-2218-4E6C-8B67-91C090315428}" dt="2022-06-21T11:45:30.618" v="3737"/>
        <pc:sldMkLst>
          <pc:docMk/>
          <pc:sldMk cId="4059112764" sldId="256"/>
        </pc:sldMkLst>
        <pc:spChg chg="mod">
          <ac:chgData name="NGUYEN NHAT HUY" userId="3fdad419-5119-44f1-b32f-1bb29f7928c4" providerId="ADAL" clId="{66C01403-2218-4E6C-8B67-91C090315428}" dt="2022-06-21T06:29:15.351" v="79" actId="122"/>
          <ac:spMkLst>
            <pc:docMk/>
            <pc:sldMk cId="4059112764" sldId="256"/>
            <ac:spMk id="22" creationId="{00000000-0000-0000-0000-000000000000}"/>
          </ac:spMkLst>
        </pc:spChg>
        <pc:spChg chg="mod">
          <ac:chgData name="NGUYEN NHAT HUY" userId="3fdad419-5119-44f1-b32f-1bb29f7928c4" providerId="ADAL" clId="{66C01403-2218-4E6C-8B67-91C090315428}" dt="2022-06-21T06:30:18.747" v="127" actId="20577"/>
          <ac:spMkLst>
            <pc:docMk/>
            <pc:sldMk cId="4059112764" sldId="256"/>
            <ac:spMk id="24" creationId="{00000000-0000-0000-0000-000000000000}"/>
          </ac:spMkLst>
        </pc:spChg>
        <pc:spChg chg="mod">
          <ac:chgData name="NGUYEN NHAT HUY" userId="3fdad419-5119-44f1-b32f-1bb29f7928c4" providerId="ADAL" clId="{66C01403-2218-4E6C-8B67-91C090315428}" dt="2022-06-21T06:30:47.071" v="145" actId="20577"/>
          <ac:spMkLst>
            <pc:docMk/>
            <pc:sldMk cId="4059112764" sldId="256"/>
            <ac:spMk id="26" creationId="{00000000-0000-0000-0000-000000000000}"/>
          </ac:spMkLst>
        </pc:spChg>
        <pc:graphicFrameChg chg="modGraphic">
          <ac:chgData name="NGUYEN NHAT HUY" userId="3fdad419-5119-44f1-b32f-1bb29f7928c4" providerId="ADAL" clId="{66C01403-2218-4E6C-8B67-91C090315428}" dt="2022-06-21T06:31:08.426" v="147" actId="2165"/>
          <ac:graphicFrameMkLst>
            <pc:docMk/>
            <pc:sldMk cId="4059112764" sldId="256"/>
            <ac:graphicFrameMk id="27" creationId="{00000000-0000-0000-0000-000000000000}"/>
          </ac:graphicFrameMkLst>
        </pc:graphicFrameChg>
      </pc:sldChg>
      <pc:sldChg chg="modSp mod modTransition modAnim">
        <pc:chgData name="NGUYEN NHAT HUY" userId="3fdad419-5119-44f1-b32f-1bb29f7928c4" providerId="ADAL" clId="{66C01403-2218-4E6C-8B67-91C090315428}" dt="2022-06-21T11:45:48.384" v="3742"/>
        <pc:sldMkLst>
          <pc:docMk/>
          <pc:sldMk cId="1343243984" sldId="257"/>
        </pc:sldMkLst>
        <pc:spChg chg="mod">
          <ac:chgData name="NGUYEN NHAT HUY" userId="3fdad419-5119-44f1-b32f-1bb29f7928c4" providerId="ADAL" clId="{66C01403-2218-4E6C-8B67-91C090315428}" dt="2022-06-21T08:11:31.600" v="3368" actId="20577"/>
          <ac:spMkLst>
            <pc:docMk/>
            <pc:sldMk cId="1343243984" sldId="257"/>
            <ac:spMk id="3" creationId="{00000000-0000-0000-0000-000000000000}"/>
          </ac:spMkLst>
        </pc:spChg>
        <pc:spChg chg="mod">
          <ac:chgData name="NGUYEN NHAT HUY" userId="3fdad419-5119-44f1-b32f-1bb29f7928c4" providerId="ADAL" clId="{66C01403-2218-4E6C-8B67-91C090315428}" dt="2022-06-21T07:04:24.735" v="1258" actId="20577"/>
          <ac:spMkLst>
            <pc:docMk/>
            <pc:sldMk cId="1343243984" sldId="257"/>
            <ac:spMk id="22" creationId="{A0781E0C-846F-4D83-8E1D-2ED1DDBDBE67}"/>
          </ac:spMkLst>
        </pc:spChg>
        <pc:spChg chg="mod">
          <ac:chgData name="NGUYEN NHAT HUY" userId="3fdad419-5119-44f1-b32f-1bb29f7928c4" providerId="ADAL" clId="{66C01403-2218-4E6C-8B67-91C090315428}" dt="2022-06-21T07:19:15.009" v="1864" actId="20577"/>
          <ac:spMkLst>
            <pc:docMk/>
            <pc:sldMk cId="1343243984" sldId="257"/>
            <ac:spMk id="23" creationId="{F63B7FEF-65B2-450C-9938-67EF6E0DFE81}"/>
          </ac:spMkLst>
        </pc:spChg>
        <pc:spChg chg="mod">
          <ac:chgData name="NGUYEN NHAT HUY" userId="3fdad419-5119-44f1-b32f-1bb29f7928c4" providerId="ADAL" clId="{66C01403-2218-4E6C-8B67-91C090315428}" dt="2022-06-21T07:49:23.260" v="3075" actId="20577"/>
          <ac:spMkLst>
            <pc:docMk/>
            <pc:sldMk cId="1343243984" sldId="257"/>
            <ac:spMk id="24" creationId="{FC8255F4-DBD8-437B-B3C1-B3119D02414D}"/>
          </ac:spMkLst>
        </pc:spChg>
        <pc:spChg chg="mod">
          <ac:chgData name="NGUYEN NHAT HUY" userId="3fdad419-5119-44f1-b32f-1bb29f7928c4" providerId="ADAL" clId="{66C01403-2218-4E6C-8B67-91C090315428}" dt="2022-06-21T06:33:45.314" v="196" actId="1076"/>
          <ac:spMkLst>
            <pc:docMk/>
            <pc:sldMk cId="1343243984" sldId="257"/>
            <ac:spMk id="32" creationId="{00000000-0000-0000-0000-000000000000}"/>
          </ac:spMkLst>
        </pc:spChg>
      </pc:sldChg>
      <pc:sldChg chg="delSp modSp mod modTransition">
        <pc:chgData name="NGUYEN NHAT HUY" userId="3fdad419-5119-44f1-b32f-1bb29f7928c4" providerId="ADAL" clId="{66C01403-2218-4E6C-8B67-91C090315428}" dt="2022-06-21T11:45:55.761" v="3744"/>
        <pc:sldMkLst>
          <pc:docMk/>
          <pc:sldMk cId="1472916118" sldId="258"/>
        </pc:sldMkLst>
        <pc:spChg chg="mod">
          <ac:chgData name="NGUYEN NHAT HUY" userId="3fdad419-5119-44f1-b32f-1bb29f7928c4" providerId="ADAL" clId="{66C01403-2218-4E6C-8B67-91C090315428}" dt="2022-06-21T11:39:26.216" v="3684" actId="1076"/>
          <ac:spMkLst>
            <pc:docMk/>
            <pc:sldMk cId="1472916118" sldId="258"/>
            <ac:spMk id="7" creationId="{00000000-0000-0000-0000-000000000000}"/>
          </ac:spMkLst>
        </pc:spChg>
        <pc:spChg chg="del mod">
          <ac:chgData name="NGUYEN NHAT HUY" userId="3fdad419-5119-44f1-b32f-1bb29f7928c4" providerId="ADAL" clId="{66C01403-2218-4E6C-8B67-91C090315428}" dt="2022-06-21T06:38:11.367" v="320" actId="478"/>
          <ac:spMkLst>
            <pc:docMk/>
            <pc:sldMk cId="1472916118" sldId="258"/>
            <ac:spMk id="13" creationId="{00000000-0000-0000-0000-000000000000}"/>
          </ac:spMkLst>
        </pc:spChg>
        <pc:spChg chg="mod">
          <ac:chgData name="NGUYEN NHAT HUY" userId="3fdad419-5119-44f1-b32f-1bb29f7928c4" providerId="ADAL" clId="{66C01403-2218-4E6C-8B67-91C090315428}" dt="2022-06-21T11:39:26.216" v="3684" actId="1076"/>
          <ac:spMkLst>
            <pc:docMk/>
            <pc:sldMk cId="1472916118" sldId="258"/>
            <ac:spMk id="17" creationId="{528880E2-E054-4A57-8002-1412915AB029}"/>
          </ac:spMkLst>
        </pc:spChg>
        <pc:spChg chg="del">
          <ac:chgData name="NGUYEN NHAT HUY" userId="3fdad419-5119-44f1-b32f-1bb29f7928c4" providerId="ADAL" clId="{66C01403-2218-4E6C-8B67-91C090315428}" dt="2022-06-21T06:38:15.361" v="321" actId="478"/>
          <ac:spMkLst>
            <pc:docMk/>
            <pc:sldMk cId="1472916118" sldId="258"/>
            <ac:spMk id="18" creationId="{BE137C12-D793-425E-A1AB-FA755D1E5F77}"/>
          </ac:spMkLst>
        </pc:spChg>
        <pc:spChg chg="mod">
          <ac:chgData name="NGUYEN NHAT HUY" userId="3fdad419-5119-44f1-b32f-1bb29f7928c4" providerId="ADAL" clId="{66C01403-2218-4E6C-8B67-91C090315428}" dt="2022-06-21T11:39:26.216" v="3684" actId="1076"/>
          <ac:spMkLst>
            <pc:docMk/>
            <pc:sldMk cId="1472916118" sldId="258"/>
            <ac:spMk id="19" creationId="{F9413845-8853-4A2F-94B2-53460F6049E1}"/>
          </ac:spMkLst>
        </pc:spChg>
        <pc:spChg chg="mod">
          <ac:chgData name="NGUYEN NHAT HUY" userId="3fdad419-5119-44f1-b32f-1bb29f7928c4" providerId="ADAL" clId="{66C01403-2218-4E6C-8B67-91C090315428}" dt="2022-06-21T11:39:26.216" v="3684" actId="1076"/>
          <ac:spMkLst>
            <pc:docMk/>
            <pc:sldMk cId="1472916118" sldId="258"/>
            <ac:spMk id="20" creationId="{BE137C12-D793-425E-A1AB-FA755D1E5F77}"/>
          </ac:spMkLst>
        </pc:spChg>
        <pc:spChg chg="mod">
          <ac:chgData name="NGUYEN NHAT HUY" userId="3fdad419-5119-44f1-b32f-1bb29f7928c4" providerId="ADAL" clId="{66C01403-2218-4E6C-8B67-91C090315428}" dt="2022-06-21T11:39:30.656" v="3685" actId="1076"/>
          <ac:spMkLst>
            <pc:docMk/>
            <pc:sldMk cId="1472916118" sldId="258"/>
            <ac:spMk id="21" creationId="{00000000-0000-0000-0000-000000000000}"/>
          </ac:spMkLst>
        </pc:spChg>
        <pc:grpChg chg="mod">
          <ac:chgData name="NGUYEN NHAT HUY" userId="3fdad419-5119-44f1-b32f-1bb29f7928c4" providerId="ADAL" clId="{66C01403-2218-4E6C-8B67-91C090315428}" dt="2022-06-21T11:39:26.216" v="3684" actId="1076"/>
          <ac:grpSpMkLst>
            <pc:docMk/>
            <pc:sldMk cId="1472916118" sldId="258"/>
            <ac:grpSpMk id="3" creationId="{9D6F292E-76A5-4246-95C0-B62F0222470F}"/>
          </ac:grpSpMkLst>
        </pc:grpChg>
        <pc:grpChg chg="mod">
          <ac:chgData name="NGUYEN NHAT HUY" userId="3fdad419-5119-44f1-b32f-1bb29f7928c4" providerId="ADAL" clId="{66C01403-2218-4E6C-8B67-91C090315428}" dt="2022-06-21T11:39:26.216" v="3684" actId="1076"/>
          <ac:grpSpMkLst>
            <pc:docMk/>
            <pc:sldMk cId="1472916118" sldId="258"/>
            <ac:grpSpMk id="16" creationId="{92B528D7-7B7B-49FD-9A8A-63F10DAC0619}"/>
          </ac:grpSpMkLst>
        </pc:grpChg>
      </pc:sldChg>
      <pc:sldChg chg="delSp modSp mod modTransition delDesignElem">
        <pc:chgData name="NGUYEN NHAT HUY" userId="3fdad419-5119-44f1-b32f-1bb29f7928c4" providerId="ADAL" clId="{66C01403-2218-4E6C-8B67-91C090315428}" dt="2022-06-21T11:45:52.010" v="3743"/>
        <pc:sldMkLst>
          <pc:docMk/>
          <pc:sldMk cId="3825038725" sldId="259"/>
        </pc:sldMkLst>
        <pc:spChg chg="mod">
          <ac:chgData name="NGUYEN NHAT HUY" userId="3fdad419-5119-44f1-b32f-1bb29f7928c4" providerId="ADAL" clId="{66C01403-2218-4E6C-8B67-91C090315428}" dt="2022-06-21T11:39:17.260" v="3682" actId="1076"/>
          <ac:spMkLst>
            <pc:docMk/>
            <pc:sldMk cId="3825038725" sldId="259"/>
            <ac:spMk id="2" creationId="{00000000-0000-0000-0000-000000000000}"/>
          </ac:spMkLst>
        </pc:spChg>
        <pc:spChg chg="mod">
          <ac:chgData name="NGUYEN NHAT HUY" userId="3fdad419-5119-44f1-b32f-1bb29f7928c4" providerId="ADAL" clId="{66C01403-2218-4E6C-8B67-91C090315428}" dt="2022-06-21T11:39:19.151" v="3683" actId="1076"/>
          <ac:spMkLst>
            <pc:docMk/>
            <pc:sldMk cId="3825038725" sldId="259"/>
            <ac:spMk id="5" creationId="{00000000-0000-0000-0000-000000000000}"/>
          </ac:spMkLst>
        </pc:spChg>
        <pc:spChg chg="del">
          <ac:chgData name="NGUYEN NHAT HUY" userId="3fdad419-5119-44f1-b32f-1bb29f7928c4" providerId="ADAL" clId="{66C01403-2218-4E6C-8B67-91C090315428}" dt="2022-06-21T11:38:32.910" v="3677"/>
          <ac:spMkLst>
            <pc:docMk/>
            <pc:sldMk cId="3825038725" sldId="259"/>
            <ac:spMk id="9" creationId="{3EBE8569-6AEC-4B8C-8D53-2DE337CDBA65}"/>
          </ac:spMkLst>
        </pc:spChg>
      </pc:sldChg>
      <pc:sldChg chg="delSp modSp mod modTransition delDesignElem">
        <pc:chgData name="NGUYEN NHAT HUY" userId="3fdad419-5119-44f1-b32f-1bb29f7928c4" providerId="ADAL" clId="{66C01403-2218-4E6C-8B67-91C090315428}" dt="2022-06-21T11:46:30.695" v="3755"/>
        <pc:sldMkLst>
          <pc:docMk/>
          <pc:sldMk cId="250800435" sldId="260"/>
        </pc:sldMkLst>
        <pc:spChg chg="mod">
          <ac:chgData name="NGUYEN NHAT HUY" userId="3fdad419-5119-44f1-b32f-1bb29f7928c4" providerId="ADAL" clId="{66C01403-2218-4E6C-8B67-91C090315428}" dt="2022-06-21T11:42:34.050" v="3706" actId="1076"/>
          <ac:spMkLst>
            <pc:docMk/>
            <pc:sldMk cId="250800435" sldId="260"/>
            <ac:spMk id="2" creationId="{00000000-0000-0000-0000-000000000000}"/>
          </ac:spMkLst>
        </pc:spChg>
        <pc:spChg chg="mod">
          <ac:chgData name="NGUYEN NHAT HUY" userId="3fdad419-5119-44f1-b32f-1bb29f7928c4" providerId="ADAL" clId="{66C01403-2218-4E6C-8B67-91C090315428}" dt="2022-06-21T11:42:40.548" v="3709" actId="1076"/>
          <ac:spMkLst>
            <pc:docMk/>
            <pc:sldMk cId="250800435" sldId="260"/>
            <ac:spMk id="4" creationId="{00000000-0000-0000-0000-000000000000}"/>
          </ac:spMkLst>
        </pc:spChg>
        <pc:spChg chg="del">
          <ac:chgData name="NGUYEN NHAT HUY" userId="3fdad419-5119-44f1-b32f-1bb29f7928c4" providerId="ADAL" clId="{66C01403-2218-4E6C-8B67-91C090315428}" dt="2022-06-21T11:38:32.910" v="3677"/>
          <ac:spMkLst>
            <pc:docMk/>
            <pc:sldMk cId="250800435" sldId="260"/>
            <ac:spMk id="14" creationId="{3EBE8569-6AEC-4B8C-8D53-2DE337CDBA65}"/>
          </ac:spMkLst>
        </pc:spChg>
      </pc:sldChg>
      <pc:sldChg chg="del">
        <pc:chgData name="NGUYEN NHAT HUY" userId="3fdad419-5119-44f1-b32f-1bb29f7928c4" providerId="ADAL" clId="{66C01403-2218-4E6C-8B67-91C090315428}" dt="2022-06-21T07:04:01.639" v="1213" actId="2696"/>
        <pc:sldMkLst>
          <pc:docMk/>
          <pc:sldMk cId="1342404956" sldId="261"/>
        </pc:sldMkLst>
      </pc:sldChg>
      <pc:sldChg chg="addSp delSp modSp mod setBg delDesignElem">
        <pc:chgData name="NGUYEN NHAT HUY" userId="3fdad419-5119-44f1-b32f-1bb29f7928c4" providerId="ADAL" clId="{66C01403-2218-4E6C-8B67-91C090315428}" dt="2022-06-21T11:43:15.085" v="3715" actId="1076"/>
        <pc:sldMkLst>
          <pc:docMk/>
          <pc:sldMk cId="1540278535" sldId="262"/>
        </pc:sldMkLst>
        <pc:spChg chg="mod ord">
          <ac:chgData name="NGUYEN NHAT HUY" userId="3fdad419-5119-44f1-b32f-1bb29f7928c4" providerId="ADAL" clId="{66C01403-2218-4E6C-8B67-91C090315428}" dt="2022-06-21T11:43:15.085" v="3715" actId="1076"/>
          <ac:spMkLst>
            <pc:docMk/>
            <pc:sldMk cId="1540278535" sldId="262"/>
            <ac:spMk id="3" creationId="{00000000-0000-0000-0000-000000000000}"/>
          </ac:spMkLst>
        </pc:spChg>
        <pc:spChg chg="add del">
          <ac:chgData name="NGUYEN NHAT HUY" userId="3fdad419-5119-44f1-b32f-1bb29f7928c4" providerId="ADAL" clId="{66C01403-2218-4E6C-8B67-91C090315428}" dt="2022-06-21T11:38:32.910" v="3677"/>
          <ac:spMkLst>
            <pc:docMk/>
            <pc:sldMk cId="1540278535" sldId="262"/>
            <ac:spMk id="7" creationId="{3EBE8569-6AEC-4B8C-8D53-2DE337CDBA65}"/>
          </ac:spMkLst>
        </pc:spChg>
        <pc:spChg chg="mod">
          <ac:chgData name="NGUYEN NHAT HUY" userId="3fdad419-5119-44f1-b32f-1bb29f7928c4" providerId="ADAL" clId="{66C01403-2218-4E6C-8B67-91C090315428}" dt="2022-06-21T11:43:09.406" v="3712" actId="1076"/>
          <ac:spMkLst>
            <pc:docMk/>
            <pc:sldMk cId="1540278535" sldId="262"/>
            <ac:spMk id="9" creationId="{00000000-0000-0000-0000-000000000000}"/>
          </ac:spMkLst>
        </pc:spChg>
        <pc:spChg chg="add del">
          <ac:chgData name="NGUYEN NHAT HUY" userId="3fdad419-5119-44f1-b32f-1bb29f7928c4" providerId="ADAL" clId="{66C01403-2218-4E6C-8B67-91C090315428}" dt="2022-06-21T07:50:12.619" v="3116" actId="26606"/>
          <ac:spMkLst>
            <pc:docMk/>
            <pc:sldMk cId="1540278535" sldId="262"/>
            <ac:spMk id="16" creationId="{620FDFD2-19AF-4124-A49A-BAC0929B1300}"/>
          </ac:spMkLst>
        </pc:spChg>
        <pc:grpChg chg="add del">
          <ac:chgData name="NGUYEN NHAT HUY" userId="3fdad419-5119-44f1-b32f-1bb29f7928c4" providerId="ADAL" clId="{66C01403-2218-4E6C-8B67-91C090315428}" dt="2022-06-21T07:50:12.619" v="3116" actId="26606"/>
          <ac:grpSpMkLst>
            <pc:docMk/>
            <pc:sldMk cId="1540278535" sldId="262"/>
            <ac:grpSpMk id="18" creationId="{7F6F6FC6-9A5F-4E14-8105-15D94914A798}"/>
          </ac:grpSpMkLst>
        </pc:grpChg>
        <pc:picChg chg="mod">
          <ac:chgData name="NGUYEN NHAT HUY" userId="3fdad419-5119-44f1-b32f-1bb29f7928c4" providerId="ADAL" clId="{66C01403-2218-4E6C-8B67-91C090315428}" dt="2022-06-21T07:50:12.619" v="3116" actId="26606"/>
          <ac:picMkLst>
            <pc:docMk/>
            <pc:sldMk cId="1540278535" sldId="262"/>
            <ac:picMk id="6" creationId="{CCF7C587-9406-4660-A8F4-1474E37AE6F5}"/>
          </ac:picMkLst>
        </pc:picChg>
        <pc:picChg chg="mod ord">
          <ac:chgData name="NGUYEN NHAT HUY" userId="3fdad419-5119-44f1-b32f-1bb29f7928c4" providerId="ADAL" clId="{66C01403-2218-4E6C-8B67-91C090315428}" dt="2022-06-21T11:43:12.963" v="3714" actId="1076"/>
          <ac:picMkLst>
            <pc:docMk/>
            <pc:sldMk cId="1540278535" sldId="262"/>
            <ac:picMk id="11" creationId="{126C8B61-49DD-4AF2-A515-E5D2BFE6D093}"/>
          </ac:picMkLst>
        </pc:picChg>
      </pc:sldChg>
      <pc:sldChg chg="del">
        <pc:chgData name="NGUYEN NHAT HUY" userId="3fdad419-5119-44f1-b32f-1bb29f7928c4" providerId="ADAL" clId="{66C01403-2218-4E6C-8B67-91C090315428}" dt="2022-06-21T07:04:03.737" v="1214" actId="2696"/>
        <pc:sldMkLst>
          <pc:docMk/>
          <pc:sldMk cId="2009786279" sldId="265"/>
        </pc:sldMkLst>
      </pc:sldChg>
      <pc:sldChg chg="addSp delSp modSp mod setBg delAnim delDesignElem">
        <pc:chgData name="NGUYEN NHAT HUY" userId="3fdad419-5119-44f1-b32f-1bb29f7928c4" providerId="ADAL" clId="{66C01403-2218-4E6C-8B67-91C090315428}" dt="2022-06-21T11:38:32.910" v="3677"/>
        <pc:sldMkLst>
          <pc:docMk/>
          <pc:sldMk cId="29736272" sldId="266"/>
        </pc:sldMkLst>
        <pc:spChg chg="mod">
          <ac:chgData name="NGUYEN NHAT HUY" userId="3fdad419-5119-44f1-b32f-1bb29f7928c4" providerId="ADAL" clId="{66C01403-2218-4E6C-8B67-91C090315428}" dt="2022-06-21T07:43:45.935" v="2844" actId="26606"/>
          <ac:spMkLst>
            <pc:docMk/>
            <pc:sldMk cId="29736272" sldId="266"/>
            <ac:spMk id="2" creationId="{EF22FB6D-8F96-470F-A866-7A81FF2F6809}"/>
          </ac:spMkLst>
        </pc:spChg>
        <pc:spChg chg="add del mod">
          <ac:chgData name="NGUYEN NHAT HUY" userId="3fdad419-5119-44f1-b32f-1bb29f7928c4" providerId="ADAL" clId="{66C01403-2218-4E6C-8B67-91C090315428}" dt="2022-06-21T07:43:59.827" v="2848" actId="478"/>
          <ac:spMkLst>
            <pc:docMk/>
            <pc:sldMk cId="29736272" sldId="266"/>
            <ac:spMk id="3" creationId="{B2D976C5-FC75-C400-700F-8D50A063AAFB}"/>
          </ac:spMkLst>
        </pc:spChg>
        <pc:spChg chg="add del mod">
          <ac:chgData name="NGUYEN NHAT HUY" userId="3fdad419-5119-44f1-b32f-1bb29f7928c4" providerId="ADAL" clId="{66C01403-2218-4E6C-8B67-91C090315428}" dt="2022-06-21T07:46:23.390" v="3036" actId="478"/>
          <ac:spMkLst>
            <pc:docMk/>
            <pc:sldMk cId="29736272" sldId="266"/>
            <ac:spMk id="4" creationId="{00FE5B96-A2D1-9AF7-A482-9D0946748013}"/>
          </ac:spMkLst>
        </pc:spChg>
        <pc:spChg chg="add del mod">
          <ac:chgData name="NGUYEN NHAT HUY" userId="3fdad419-5119-44f1-b32f-1bb29f7928c4" providerId="ADAL" clId="{66C01403-2218-4E6C-8B67-91C090315428}" dt="2022-06-21T07:46:25.159" v="3037" actId="478"/>
          <ac:spMkLst>
            <pc:docMk/>
            <pc:sldMk cId="29736272" sldId="266"/>
            <ac:spMk id="5" creationId="{B4E1CFC0-9381-8C61-002E-24688B5F4985}"/>
          </ac:spMkLst>
        </pc:spChg>
        <pc:spChg chg="add del mod">
          <ac:chgData name="NGUYEN NHAT HUY" userId="3fdad419-5119-44f1-b32f-1bb29f7928c4" providerId="ADAL" clId="{66C01403-2218-4E6C-8B67-91C090315428}" dt="2022-06-21T07:46:26.398" v="3038" actId="478"/>
          <ac:spMkLst>
            <pc:docMk/>
            <pc:sldMk cId="29736272" sldId="266"/>
            <ac:spMk id="6" creationId="{94E17363-508A-5C13-1222-36FCE3128425}"/>
          </ac:spMkLst>
        </pc:spChg>
        <pc:spChg chg="del">
          <ac:chgData name="NGUYEN NHAT HUY" userId="3fdad419-5119-44f1-b32f-1bb29f7928c4" providerId="ADAL" clId="{66C01403-2218-4E6C-8B67-91C090315428}" dt="2022-06-21T07:43:18.484" v="2831" actId="478"/>
          <ac:spMkLst>
            <pc:docMk/>
            <pc:sldMk cId="29736272" sldId="266"/>
            <ac:spMk id="7" creationId="{04E0232A-D08E-4890-AFBC-B540F928C5E6}"/>
          </ac:spMkLst>
        </pc:spChg>
        <pc:spChg chg="add del">
          <ac:chgData name="NGUYEN NHAT HUY" userId="3fdad419-5119-44f1-b32f-1bb29f7928c4" providerId="ADAL" clId="{66C01403-2218-4E6C-8B67-91C090315428}" dt="2022-06-21T11:38:32.910" v="3677"/>
          <ac:spMkLst>
            <pc:docMk/>
            <pc:sldMk cId="29736272" sldId="266"/>
            <ac:spMk id="8" creationId="{907EF6B7-1338-4443-8C46-6A318D952DFD}"/>
          </ac:spMkLst>
        </pc:spChg>
        <pc:spChg chg="add del mod">
          <ac:chgData name="NGUYEN NHAT HUY" userId="3fdad419-5119-44f1-b32f-1bb29f7928c4" providerId="ADAL" clId="{66C01403-2218-4E6C-8B67-91C090315428}" dt="2022-06-21T07:46:27.855" v="3039" actId="478"/>
          <ac:spMkLst>
            <pc:docMk/>
            <pc:sldMk cId="29736272" sldId="266"/>
            <ac:spMk id="9" creationId="{E5DE5B54-A29E-2316-8E26-FD5153014F82}"/>
          </ac:spMkLst>
        </pc:spChg>
        <pc:spChg chg="add del">
          <ac:chgData name="NGUYEN NHAT HUY" userId="3fdad419-5119-44f1-b32f-1bb29f7928c4" providerId="ADAL" clId="{66C01403-2218-4E6C-8B67-91C090315428}" dt="2022-06-21T11:38:32.910" v="3677"/>
          <ac:spMkLst>
            <pc:docMk/>
            <pc:sldMk cId="29736272" sldId="266"/>
            <ac:spMk id="10" creationId="{DAAE4CDD-124C-4DCF-9584-B6033B545DD5}"/>
          </ac:spMkLst>
        </pc:spChg>
        <pc:spChg chg="add mod">
          <ac:chgData name="NGUYEN NHAT HUY" userId="3fdad419-5119-44f1-b32f-1bb29f7928c4" providerId="ADAL" clId="{66C01403-2218-4E6C-8B67-91C090315428}" dt="2022-06-21T07:46:55.586" v="3051" actId="13822"/>
          <ac:spMkLst>
            <pc:docMk/>
            <pc:sldMk cId="29736272" sldId="266"/>
            <ac:spMk id="11" creationId="{B926AF46-84E8-1342-7CA3-E8A31E42570D}"/>
          </ac:spMkLst>
        </pc:spChg>
        <pc:spChg chg="add del">
          <ac:chgData name="NGUYEN NHAT HUY" userId="3fdad419-5119-44f1-b32f-1bb29f7928c4" providerId="ADAL" clId="{66C01403-2218-4E6C-8B67-91C090315428}" dt="2022-06-21T11:38:32.910" v="3677"/>
          <ac:spMkLst>
            <pc:docMk/>
            <pc:sldMk cId="29736272" sldId="266"/>
            <ac:spMk id="12" creationId="{081E4A58-353D-44AE-B2FC-2A74E2E400F7}"/>
          </ac:spMkLst>
        </pc:spChg>
        <pc:spChg chg="del">
          <ac:chgData name="NGUYEN NHAT HUY" userId="3fdad419-5119-44f1-b32f-1bb29f7928c4" providerId="ADAL" clId="{66C01403-2218-4E6C-8B67-91C090315428}" dt="2022-06-21T07:43:20.199" v="2833" actId="478"/>
          <ac:spMkLst>
            <pc:docMk/>
            <pc:sldMk cId="29736272" sldId="266"/>
            <ac:spMk id="16" creationId="{1F72344F-044F-4A6D-A50C-D040D138FDE8}"/>
          </ac:spMkLst>
        </pc:spChg>
        <pc:spChg chg="add mod">
          <ac:chgData name="NGUYEN NHAT HUY" userId="3fdad419-5119-44f1-b32f-1bb29f7928c4" providerId="ADAL" clId="{66C01403-2218-4E6C-8B67-91C090315428}" dt="2022-06-21T07:46:53.290" v="3050" actId="13822"/>
          <ac:spMkLst>
            <pc:docMk/>
            <pc:sldMk cId="29736272" sldId="266"/>
            <ac:spMk id="18" creationId="{DB6DB969-97AE-2B9D-F3E6-C0DA04DC30B0}"/>
          </ac:spMkLst>
        </pc:spChg>
        <pc:spChg chg="add mod">
          <ac:chgData name="NGUYEN NHAT HUY" userId="3fdad419-5119-44f1-b32f-1bb29f7928c4" providerId="ADAL" clId="{66C01403-2218-4E6C-8B67-91C090315428}" dt="2022-06-21T07:46:48.324" v="3048" actId="13822"/>
          <ac:spMkLst>
            <pc:docMk/>
            <pc:sldMk cId="29736272" sldId="266"/>
            <ac:spMk id="19" creationId="{3E11657D-A3F9-837B-8599-C959B75AB1B7}"/>
          </ac:spMkLst>
        </pc:spChg>
        <pc:spChg chg="del mod">
          <ac:chgData name="NGUYEN NHAT HUY" userId="3fdad419-5119-44f1-b32f-1bb29f7928c4" providerId="ADAL" clId="{66C01403-2218-4E6C-8B67-91C090315428}" dt="2022-06-21T07:43:21.817" v="2835" actId="478"/>
          <ac:spMkLst>
            <pc:docMk/>
            <pc:sldMk cId="29736272" sldId="266"/>
            <ac:spMk id="20" creationId="{7EF25E01-DE9F-4783-96D8-6D786BF62F52}"/>
          </ac:spMkLst>
        </pc:spChg>
        <pc:spChg chg="add mod">
          <ac:chgData name="NGUYEN NHAT HUY" userId="3fdad419-5119-44f1-b32f-1bb29f7928c4" providerId="ADAL" clId="{66C01403-2218-4E6C-8B67-91C090315428}" dt="2022-06-21T07:46:51.171" v="3049" actId="13822"/>
          <ac:spMkLst>
            <pc:docMk/>
            <pc:sldMk cId="29736272" sldId="266"/>
            <ac:spMk id="21" creationId="{74133300-1242-531D-65B9-AD6C1DE00D44}"/>
          </ac:spMkLst>
        </pc:spChg>
        <pc:spChg chg="del">
          <ac:chgData name="NGUYEN NHAT HUY" userId="3fdad419-5119-44f1-b32f-1bb29f7928c4" providerId="ADAL" clId="{66C01403-2218-4E6C-8B67-91C090315428}" dt="2022-06-21T07:43:23.949" v="2837" actId="478"/>
          <ac:spMkLst>
            <pc:docMk/>
            <pc:sldMk cId="29736272" sldId="266"/>
            <ac:spMk id="22" creationId="{02F89F2C-4F25-483A-A5E4-352029C74CD2}"/>
          </ac:spMkLst>
        </pc:spChg>
        <pc:picChg chg="del">
          <ac:chgData name="NGUYEN NHAT HUY" userId="3fdad419-5119-44f1-b32f-1bb29f7928c4" providerId="ADAL" clId="{66C01403-2218-4E6C-8B67-91C090315428}" dt="2022-06-21T07:43:19.391" v="2832" actId="478"/>
          <ac:picMkLst>
            <pc:docMk/>
            <pc:sldMk cId="29736272" sldId="266"/>
            <ac:picMk id="14" creationId="{EAE23D9E-F7C8-4161-BBB9-02D85E543010}"/>
          </ac:picMkLst>
        </pc:picChg>
        <pc:picChg chg="del">
          <ac:chgData name="NGUYEN NHAT HUY" userId="3fdad419-5119-44f1-b32f-1bb29f7928c4" providerId="ADAL" clId="{66C01403-2218-4E6C-8B67-91C090315428}" dt="2022-06-21T07:43:23.312" v="2836" actId="478"/>
          <ac:picMkLst>
            <pc:docMk/>
            <pc:sldMk cId="29736272" sldId="266"/>
            <ac:picMk id="25" creationId="{F7FA1A3E-2CE6-461B-BDDA-D77893D2DC08}"/>
          </ac:picMkLst>
        </pc:picChg>
      </pc:sldChg>
      <pc:sldChg chg="addSp delSp modSp del mod delAnim modAnim">
        <pc:chgData name="NGUYEN NHAT HUY" userId="3fdad419-5119-44f1-b32f-1bb29f7928c4" providerId="ADAL" clId="{66C01403-2218-4E6C-8B67-91C090315428}" dt="2022-06-21T07:42:33.351" v="2760" actId="2696"/>
        <pc:sldMkLst>
          <pc:docMk/>
          <pc:sldMk cId="2981798165" sldId="267"/>
        </pc:sldMkLst>
        <pc:spChg chg="add mod">
          <ac:chgData name="NGUYEN NHAT HUY" userId="3fdad419-5119-44f1-b32f-1bb29f7928c4" providerId="ADAL" clId="{66C01403-2218-4E6C-8B67-91C090315428}" dt="2022-06-21T07:22:37.167" v="2040" actId="1076"/>
          <ac:spMkLst>
            <pc:docMk/>
            <pc:sldMk cId="2981798165" sldId="267"/>
            <ac:spMk id="2" creationId="{5AC8D751-6B52-B396-10A1-AB3F60465A83}"/>
          </ac:spMkLst>
        </pc:spChg>
        <pc:spChg chg="add mod">
          <ac:chgData name="NGUYEN NHAT HUY" userId="3fdad419-5119-44f1-b32f-1bb29f7928c4" providerId="ADAL" clId="{66C01403-2218-4E6C-8B67-91C090315428}" dt="2022-06-21T07:33:27.936" v="2414" actId="1076"/>
          <ac:spMkLst>
            <pc:docMk/>
            <pc:sldMk cId="2981798165" sldId="267"/>
            <ac:spMk id="3" creationId="{5CD3847D-AEF0-E28F-685D-37F041806CB4}"/>
          </ac:spMkLst>
        </pc:spChg>
        <pc:spChg chg="add mod">
          <ac:chgData name="NGUYEN NHAT HUY" userId="3fdad419-5119-44f1-b32f-1bb29f7928c4" providerId="ADAL" clId="{66C01403-2218-4E6C-8B67-91C090315428}" dt="2022-06-21T07:29:50.953" v="2309" actId="1076"/>
          <ac:spMkLst>
            <pc:docMk/>
            <pc:sldMk cId="2981798165" sldId="267"/>
            <ac:spMk id="4" creationId="{896E649E-D96E-7CA4-47A7-F26FAC86A46E}"/>
          </ac:spMkLst>
        </pc:spChg>
        <pc:spChg chg="add mod">
          <ac:chgData name="NGUYEN NHAT HUY" userId="3fdad419-5119-44f1-b32f-1bb29f7928c4" providerId="ADAL" clId="{66C01403-2218-4E6C-8B67-91C090315428}" dt="2022-06-21T07:26:32.317" v="2274" actId="1076"/>
          <ac:spMkLst>
            <pc:docMk/>
            <pc:sldMk cId="2981798165" sldId="267"/>
            <ac:spMk id="5" creationId="{1E58BEA7-19CA-2307-0EA8-47F0EAA30013}"/>
          </ac:spMkLst>
        </pc:spChg>
        <pc:spChg chg="add mod">
          <ac:chgData name="NGUYEN NHAT HUY" userId="3fdad419-5119-44f1-b32f-1bb29f7928c4" providerId="ADAL" clId="{66C01403-2218-4E6C-8B67-91C090315428}" dt="2022-06-21T07:30:11.898" v="2315" actId="1076"/>
          <ac:spMkLst>
            <pc:docMk/>
            <pc:sldMk cId="2981798165" sldId="267"/>
            <ac:spMk id="7" creationId="{A8B69C14-C37B-4760-074E-B4A934EC6F84}"/>
          </ac:spMkLst>
        </pc:spChg>
        <pc:spChg chg="add mod">
          <ac:chgData name="NGUYEN NHAT HUY" userId="3fdad419-5119-44f1-b32f-1bb29f7928c4" providerId="ADAL" clId="{66C01403-2218-4E6C-8B67-91C090315428}" dt="2022-06-21T07:29:47.599" v="2308" actId="1076"/>
          <ac:spMkLst>
            <pc:docMk/>
            <pc:sldMk cId="2981798165" sldId="267"/>
            <ac:spMk id="14" creationId="{A7189890-A0B9-CC4E-C305-08702DB97216}"/>
          </ac:spMkLst>
        </pc:spChg>
        <pc:spChg chg="add mod">
          <ac:chgData name="NGUYEN NHAT HUY" userId="3fdad419-5119-44f1-b32f-1bb29f7928c4" providerId="ADAL" clId="{66C01403-2218-4E6C-8B67-91C090315428}" dt="2022-06-21T07:30:18.071" v="2318" actId="403"/>
          <ac:spMkLst>
            <pc:docMk/>
            <pc:sldMk cId="2981798165" sldId="267"/>
            <ac:spMk id="15" creationId="{7CF1EDFB-1499-0345-3418-209C537B3B03}"/>
          </ac:spMkLst>
        </pc:spChg>
        <pc:spChg chg="add mod">
          <ac:chgData name="NGUYEN NHAT HUY" userId="3fdad419-5119-44f1-b32f-1bb29f7928c4" providerId="ADAL" clId="{66C01403-2218-4E6C-8B67-91C090315428}" dt="2022-06-21T07:29:31.944" v="2304" actId="1076"/>
          <ac:spMkLst>
            <pc:docMk/>
            <pc:sldMk cId="2981798165" sldId="267"/>
            <ac:spMk id="16" creationId="{6CBB4F91-1282-3C13-0C7F-6181FFD91105}"/>
          </ac:spMkLst>
        </pc:spChg>
        <pc:spChg chg="add mod">
          <ac:chgData name="NGUYEN NHAT HUY" userId="3fdad419-5119-44f1-b32f-1bb29f7928c4" providerId="ADAL" clId="{66C01403-2218-4E6C-8B67-91C090315428}" dt="2022-06-21T07:29:35.170" v="2305" actId="1076"/>
          <ac:spMkLst>
            <pc:docMk/>
            <pc:sldMk cId="2981798165" sldId="267"/>
            <ac:spMk id="18" creationId="{9D428146-3AC0-418A-A665-6CA277B3BF01}"/>
          </ac:spMkLst>
        </pc:spChg>
        <pc:spChg chg="add mod">
          <ac:chgData name="NGUYEN NHAT HUY" userId="3fdad419-5119-44f1-b32f-1bb29f7928c4" providerId="ADAL" clId="{66C01403-2218-4E6C-8B67-91C090315428}" dt="2022-06-21T07:29:42.743" v="2307" actId="1076"/>
          <ac:spMkLst>
            <pc:docMk/>
            <pc:sldMk cId="2981798165" sldId="267"/>
            <ac:spMk id="20" creationId="{8380DDCE-FCEE-B416-D684-4BCD513A8065}"/>
          </ac:spMkLst>
        </pc:spChg>
        <pc:spChg chg="add mod">
          <ac:chgData name="NGUYEN NHAT HUY" userId="3fdad419-5119-44f1-b32f-1bb29f7928c4" providerId="ADAL" clId="{66C01403-2218-4E6C-8B67-91C090315428}" dt="2022-06-21T07:29:39.121" v="2306" actId="1076"/>
          <ac:spMkLst>
            <pc:docMk/>
            <pc:sldMk cId="2981798165" sldId="267"/>
            <ac:spMk id="22" creationId="{731621C4-7469-BDE1-B139-532668749530}"/>
          </ac:spMkLst>
        </pc:spChg>
        <pc:spChg chg="add mod">
          <ac:chgData name="NGUYEN NHAT HUY" userId="3fdad419-5119-44f1-b32f-1bb29f7928c4" providerId="ADAL" clId="{66C01403-2218-4E6C-8B67-91C090315428}" dt="2022-06-21T07:31:00.954" v="2327" actId="1076"/>
          <ac:spMkLst>
            <pc:docMk/>
            <pc:sldMk cId="2981798165" sldId="267"/>
            <ac:spMk id="23" creationId="{BD6BF891-74A8-98AC-E4DB-6CD3EA1AA3AE}"/>
          </ac:spMkLst>
        </pc:spChg>
        <pc:graphicFrameChg chg="del mod">
          <ac:chgData name="NGUYEN NHAT HUY" userId="3fdad419-5119-44f1-b32f-1bb29f7928c4" providerId="ADAL" clId="{66C01403-2218-4E6C-8B67-91C090315428}" dt="2022-06-21T07:23:35.173" v="2044" actId="21"/>
          <ac:graphicFrameMkLst>
            <pc:docMk/>
            <pc:sldMk cId="2981798165" sldId="267"/>
            <ac:graphicFrameMk id="6" creationId="{BD962A8D-7A13-477D-8ED1-2838EC0FA602}"/>
          </ac:graphicFrameMkLst>
        </pc:graphicFrameChg>
        <pc:graphicFrameChg chg="del">
          <ac:chgData name="NGUYEN NHAT HUY" userId="3fdad419-5119-44f1-b32f-1bb29f7928c4" providerId="ADAL" clId="{66C01403-2218-4E6C-8B67-91C090315428}" dt="2022-06-21T07:23:43.879" v="2045" actId="478"/>
          <ac:graphicFrameMkLst>
            <pc:docMk/>
            <pc:sldMk cId="2981798165" sldId="267"/>
            <ac:graphicFrameMk id="8" creationId="{C49B5144-86C7-46B9-A0FB-1A94F29AF651}"/>
          </ac:graphicFrameMkLst>
        </pc:graphicFrameChg>
        <pc:graphicFrameChg chg="add del mod">
          <ac:chgData name="NGUYEN NHAT HUY" userId="3fdad419-5119-44f1-b32f-1bb29f7928c4" providerId="ADAL" clId="{66C01403-2218-4E6C-8B67-91C090315428}" dt="2022-06-21T07:24:23.141" v="2101"/>
          <ac:graphicFrameMkLst>
            <pc:docMk/>
            <pc:sldMk cId="2981798165" sldId="267"/>
            <ac:graphicFrameMk id="9" creationId="{5BB64BDD-79C2-D45E-2E56-BD8926B7B234}"/>
          </ac:graphicFrameMkLst>
        </pc:graphicFrameChg>
        <pc:graphicFrameChg chg="del mod">
          <ac:chgData name="NGUYEN NHAT HUY" userId="3fdad419-5119-44f1-b32f-1bb29f7928c4" providerId="ADAL" clId="{66C01403-2218-4E6C-8B67-91C090315428}" dt="2022-06-21T07:23:44.423" v="2046" actId="478"/>
          <ac:graphicFrameMkLst>
            <pc:docMk/>
            <pc:sldMk cId="2981798165" sldId="267"/>
            <ac:graphicFrameMk id="10" creationId="{89400AC5-B028-499E-938E-5BEB53B67A47}"/>
          </ac:graphicFrameMkLst>
        </pc:graphicFrameChg>
        <pc:graphicFrameChg chg="add del mod">
          <ac:chgData name="NGUYEN NHAT HUY" userId="3fdad419-5119-44f1-b32f-1bb29f7928c4" providerId="ADAL" clId="{66C01403-2218-4E6C-8B67-91C090315428}" dt="2022-06-21T07:24:22.943" v="2100"/>
          <ac:graphicFrameMkLst>
            <pc:docMk/>
            <pc:sldMk cId="2981798165" sldId="267"/>
            <ac:graphicFrameMk id="11" creationId="{E933811A-9769-7EC9-4C8C-E3C22BB17BBF}"/>
          </ac:graphicFrameMkLst>
        </pc:graphicFrameChg>
        <pc:graphicFrameChg chg="del">
          <ac:chgData name="NGUYEN NHAT HUY" userId="3fdad419-5119-44f1-b32f-1bb29f7928c4" providerId="ADAL" clId="{66C01403-2218-4E6C-8B67-91C090315428}" dt="2022-06-21T07:23:45.119" v="2047" actId="478"/>
          <ac:graphicFrameMkLst>
            <pc:docMk/>
            <pc:sldMk cId="2981798165" sldId="267"/>
            <ac:graphicFrameMk id="12" creationId="{197E3505-C3BB-4DA4-85CD-7904A2AE0FB4}"/>
          </ac:graphicFrameMkLst>
        </pc:graphicFrameChg>
        <pc:graphicFrameChg chg="add del mod">
          <ac:chgData name="NGUYEN NHAT HUY" userId="3fdad419-5119-44f1-b32f-1bb29f7928c4" providerId="ADAL" clId="{66C01403-2218-4E6C-8B67-91C090315428}" dt="2022-06-21T07:24:22.689" v="2099"/>
          <ac:graphicFrameMkLst>
            <pc:docMk/>
            <pc:sldMk cId="2981798165" sldId="267"/>
            <ac:graphicFrameMk id="13" creationId="{2664E45F-A5CC-BA84-4404-2399EE6064C0}"/>
          </ac:graphicFrameMkLst>
        </pc:graphicFrameChg>
      </pc:sldChg>
      <pc:sldChg chg="del">
        <pc:chgData name="NGUYEN NHAT HUY" userId="3fdad419-5119-44f1-b32f-1bb29f7928c4" providerId="ADAL" clId="{66C01403-2218-4E6C-8B67-91C090315428}" dt="2022-06-21T07:49:35.542" v="3077" actId="2696"/>
        <pc:sldMkLst>
          <pc:docMk/>
          <pc:sldMk cId="3249954150" sldId="269"/>
        </pc:sldMkLst>
      </pc:sldChg>
      <pc:sldChg chg="del">
        <pc:chgData name="NGUYEN NHAT HUY" userId="3fdad419-5119-44f1-b32f-1bb29f7928c4" providerId="ADAL" clId="{66C01403-2218-4E6C-8B67-91C090315428}" dt="2022-06-21T07:49:38.201" v="3078" actId="2696"/>
        <pc:sldMkLst>
          <pc:docMk/>
          <pc:sldMk cId="1887622822" sldId="270"/>
        </pc:sldMkLst>
      </pc:sldChg>
      <pc:sldChg chg="delSp modSp mod modTransition modAnim delDesignElem">
        <pc:chgData name="NGUYEN NHAT HUY" userId="3fdad419-5119-44f1-b32f-1bb29f7928c4" providerId="ADAL" clId="{66C01403-2218-4E6C-8B67-91C090315428}" dt="2022-06-21T11:45:40.757" v="3739"/>
        <pc:sldMkLst>
          <pc:docMk/>
          <pc:sldMk cId="570561966" sldId="271"/>
        </pc:sldMkLst>
        <pc:spChg chg="del">
          <ac:chgData name="NGUYEN NHAT HUY" userId="3fdad419-5119-44f1-b32f-1bb29f7928c4" providerId="ADAL" clId="{66C01403-2218-4E6C-8B67-91C090315428}" dt="2022-06-21T11:38:32.910" v="3677"/>
          <ac:spMkLst>
            <pc:docMk/>
            <pc:sldMk cId="570561966" sldId="271"/>
            <ac:spMk id="8" creationId="{3EBE8569-6AEC-4B8C-8D53-2DE337CDBA65}"/>
          </ac:spMkLst>
        </pc:spChg>
        <pc:spChg chg="mod">
          <ac:chgData name="NGUYEN NHAT HUY" userId="3fdad419-5119-44f1-b32f-1bb29f7928c4" providerId="ADAL" clId="{66C01403-2218-4E6C-8B67-91C090315428}" dt="2022-06-21T11:39:10.164" v="3681" actId="1076"/>
          <ac:spMkLst>
            <pc:docMk/>
            <pc:sldMk cId="570561966" sldId="271"/>
            <ac:spMk id="10" creationId="{00000000-0000-0000-0000-000000000000}"/>
          </ac:spMkLst>
        </pc:spChg>
      </pc:sldChg>
      <pc:sldChg chg="del">
        <pc:chgData name="NGUYEN NHAT HUY" userId="3fdad419-5119-44f1-b32f-1bb29f7928c4" providerId="ADAL" clId="{66C01403-2218-4E6C-8B67-91C090315428}" dt="2022-06-21T06:31:33.007" v="148" actId="2696"/>
        <pc:sldMkLst>
          <pc:docMk/>
          <pc:sldMk cId="2850985540" sldId="272"/>
        </pc:sldMkLst>
      </pc:sldChg>
      <pc:sldChg chg="del">
        <pc:chgData name="NGUYEN NHAT HUY" userId="3fdad419-5119-44f1-b32f-1bb29f7928c4" providerId="ADAL" clId="{66C01403-2218-4E6C-8B67-91C090315428}" dt="2022-06-21T07:52:03.557" v="3173" actId="2696"/>
        <pc:sldMkLst>
          <pc:docMk/>
          <pc:sldMk cId="1586342939" sldId="273"/>
        </pc:sldMkLst>
      </pc:sldChg>
      <pc:sldChg chg="del">
        <pc:chgData name="NGUYEN NHAT HUY" userId="3fdad419-5119-44f1-b32f-1bb29f7928c4" providerId="ADAL" clId="{66C01403-2218-4E6C-8B67-91C090315428}" dt="2022-06-21T07:52:05.838" v="3174" actId="2696"/>
        <pc:sldMkLst>
          <pc:docMk/>
          <pc:sldMk cId="407070912" sldId="274"/>
        </pc:sldMkLst>
      </pc:sldChg>
      <pc:sldChg chg="del">
        <pc:chgData name="NGUYEN NHAT HUY" userId="3fdad419-5119-44f1-b32f-1bb29f7928c4" providerId="ADAL" clId="{66C01403-2218-4E6C-8B67-91C090315428}" dt="2022-06-21T07:52:11.965" v="3177" actId="2696"/>
        <pc:sldMkLst>
          <pc:docMk/>
          <pc:sldMk cId="3845894780" sldId="275"/>
        </pc:sldMkLst>
      </pc:sldChg>
      <pc:sldChg chg="del">
        <pc:chgData name="NGUYEN NHAT HUY" userId="3fdad419-5119-44f1-b32f-1bb29f7928c4" providerId="ADAL" clId="{66C01403-2218-4E6C-8B67-91C090315428}" dt="2022-06-21T07:52:10.202" v="3176" actId="2696"/>
        <pc:sldMkLst>
          <pc:docMk/>
          <pc:sldMk cId="421469455" sldId="276"/>
        </pc:sldMkLst>
      </pc:sldChg>
      <pc:sldChg chg="del">
        <pc:chgData name="NGUYEN NHAT HUY" userId="3fdad419-5119-44f1-b32f-1bb29f7928c4" providerId="ADAL" clId="{66C01403-2218-4E6C-8B67-91C090315428}" dt="2022-06-21T07:52:08.044" v="3175" actId="2696"/>
        <pc:sldMkLst>
          <pc:docMk/>
          <pc:sldMk cId="3428197101" sldId="277"/>
        </pc:sldMkLst>
      </pc:sldChg>
      <pc:sldChg chg="delSp modSp mod delDesignElem">
        <pc:chgData name="NGUYEN NHAT HUY" userId="3fdad419-5119-44f1-b32f-1bb29f7928c4" providerId="ADAL" clId="{66C01403-2218-4E6C-8B67-91C090315428}" dt="2022-06-21T11:44:14.154" v="3725" actId="1076"/>
        <pc:sldMkLst>
          <pc:docMk/>
          <pc:sldMk cId="4141165914" sldId="278"/>
        </pc:sldMkLst>
        <pc:spChg chg="del">
          <ac:chgData name="NGUYEN NHAT HUY" userId="3fdad419-5119-44f1-b32f-1bb29f7928c4" providerId="ADAL" clId="{66C01403-2218-4E6C-8B67-91C090315428}" dt="2022-06-21T11:38:32.910" v="3677"/>
          <ac:spMkLst>
            <pc:docMk/>
            <pc:sldMk cId="4141165914" sldId="278"/>
            <ac:spMk id="5" creationId="{3EBE8569-6AEC-4B8C-8D53-2DE337CDBA65}"/>
          </ac:spMkLst>
        </pc:spChg>
        <pc:spChg chg="mod">
          <ac:chgData name="NGUYEN NHAT HUY" userId="3fdad419-5119-44f1-b32f-1bb29f7928c4" providerId="ADAL" clId="{66C01403-2218-4E6C-8B67-91C090315428}" dt="2022-06-21T11:44:09.402" v="3723" actId="1076"/>
          <ac:spMkLst>
            <pc:docMk/>
            <pc:sldMk cId="4141165914" sldId="278"/>
            <ac:spMk id="6" creationId="{00000000-0000-0000-0000-000000000000}"/>
          </ac:spMkLst>
        </pc:spChg>
        <pc:spChg chg="mod">
          <ac:chgData name="NGUYEN NHAT HUY" userId="3fdad419-5119-44f1-b32f-1bb29f7928c4" providerId="ADAL" clId="{66C01403-2218-4E6C-8B67-91C090315428}" dt="2022-06-21T11:44:14.154" v="3725" actId="1076"/>
          <ac:spMkLst>
            <pc:docMk/>
            <pc:sldMk cId="4141165914" sldId="278"/>
            <ac:spMk id="9" creationId="{00000000-0000-0000-0000-000000000000}"/>
          </ac:spMkLst>
        </pc:spChg>
      </pc:sldChg>
      <pc:sldChg chg="del">
        <pc:chgData name="NGUYEN NHAT HUY" userId="3fdad419-5119-44f1-b32f-1bb29f7928c4" providerId="ADAL" clId="{66C01403-2218-4E6C-8B67-91C090315428}" dt="2022-06-21T07:49:33.120" v="3076" actId="2696"/>
        <pc:sldMkLst>
          <pc:docMk/>
          <pc:sldMk cId="3201431520" sldId="279"/>
        </pc:sldMkLst>
      </pc:sldChg>
      <pc:sldChg chg="del">
        <pc:chgData name="NGUYEN NHAT HUY" userId="3fdad419-5119-44f1-b32f-1bb29f7928c4" providerId="ADAL" clId="{66C01403-2218-4E6C-8B67-91C090315428}" dt="2022-06-21T07:52:17.725" v="3178" actId="2696"/>
        <pc:sldMkLst>
          <pc:docMk/>
          <pc:sldMk cId="702034923" sldId="282"/>
        </pc:sldMkLst>
      </pc:sldChg>
      <pc:sldChg chg="addSp delSp modSp mod modTransition">
        <pc:chgData name="NGUYEN NHAT HUY" userId="3fdad419-5119-44f1-b32f-1bb29f7928c4" providerId="ADAL" clId="{66C01403-2218-4E6C-8B67-91C090315428}" dt="2022-06-21T11:46:01.459" v="3745"/>
        <pc:sldMkLst>
          <pc:docMk/>
          <pc:sldMk cId="208298876" sldId="283"/>
        </pc:sldMkLst>
        <pc:spChg chg="mod">
          <ac:chgData name="NGUYEN NHAT HUY" userId="3fdad419-5119-44f1-b32f-1bb29f7928c4" providerId="ADAL" clId="{66C01403-2218-4E6C-8B67-91C090315428}" dt="2022-06-21T06:45:00.358" v="910" actId="14100"/>
          <ac:spMkLst>
            <pc:docMk/>
            <pc:sldMk cId="208298876" sldId="283"/>
            <ac:spMk id="7" creationId="{00000000-0000-0000-0000-000000000000}"/>
          </ac:spMkLst>
        </pc:spChg>
        <pc:spChg chg="add mod">
          <ac:chgData name="NGUYEN NHAT HUY" userId="3fdad419-5119-44f1-b32f-1bb29f7928c4" providerId="ADAL" clId="{66C01403-2218-4E6C-8B67-91C090315428}" dt="2022-06-21T06:45:27.358" v="922" actId="403"/>
          <ac:spMkLst>
            <pc:docMk/>
            <pc:sldMk cId="208298876" sldId="283"/>
            <ac:spMk id="9" creationId="{DA722A8A-644D-2C12-55C7-79DFFA0D9511}"/>
          </ac:spMkLst>
        </pc:spChg>
        <pc:spChg chg="add mod">
          <ac:chgData name="NGUYEN NHAT HUY" userId="3fdad419-5119-44f1-b32f-1bb29f7928c4" providerId="ADAL" clId="{66C01403-2218-4E6C-8B67-91C090315428}" dt="2022-06-21T06:45:22.419" v="920" actId="403"/>
          <ac:spMkLst>
            <pc:docMk/>
            <pc:sldMk cId="208298876" sldId="283"/>
            <ac:spMk id="10" creationId="{024FC184-0BF7-AF6C-7C32-3C224B094557}"/>
          </ac:spMkLst>
        </pc:spChg>
        <pc:spChg chg="add del mod">
          <ac:chgData name="NGUYEN NHAT HUY" userId="3fdad419-5119-44f1-b32f-1bb29f7928c4" providerId="ADAL" clId="{66C01403-2218-4E6C-8B67-91C090315428}" dt="2022-06-21T06:44:40.495" v="905" actId="478"/>
          <ac:spMkLst>
            <pc:docMk/>
            <pc:sldMk cId="208298876" sldId="283"/>
            <ac:spMk id="11" creationId="{EE6B33D7-8A19-4D40-497F-66B927F6CBC7}"/>
          </ac:spMkLst>
        </pc:spChg>
        <pc:spChg chg="add mod">
          <ac:chgData name="NGUYEN NHAT HUY" userId="3fdad419-5119-44f1-b32f-1bb29f7928c4" providerId="ADAL" clId="{66C01403-2218-4E6C-8B67-91C090315428}" dt="2022-06-21T06:45:03.062" v="911" actId="1076"/>
          <ac:spMkLst>
            <pc:docMk/>
            <pc:sldMk cId="208298876" sldId="283"/>
            <ac:spMk id="13" creationId="{188BD7FB-712F-3DFB-9145-8E7A13731F20}"/>
          </ac:spMkLst>
        </pc:spChg>
        <pc:spChg chg="mod">
          <ac:chgData name="NGUYEN NHAT HUY" userId="3fdad419-5119-44f1-b32f-1bb29f7928c4" providerId="ADAL" clId="{66C01403-2218-4E6C-8B67-91C090315428}" dt="2022-06-21T06:45:00.358" v="910" actId="14100"/>
          <ac:spMkLst>
            <pc:docMk/>
            <pc:sldMk cId="208298876" sldId="283"/>
            <ac:spMk id="17" creationId="{528880E2-E054-4A57-8002-1412915AB029}"/>
          </ac:spMkLst>
        </pc:spChg>
        <pc:spChg chg="mod">
          <ac:chgData name="NGUYEN NHAT HUY" userId="3fdad419-5119-44f1-b32f-1bb29f7928c4" providerId="ADAL" clId="{66C01403-2218-4E6C-8B67-91C090315428}" dt="2022-06-21T06:45:00.358" v="910" actId="14100"/>
          <ac:spMkLst>
            <pc:docMk/>
            <pc:sldMk cId="208298876" sldId="283"/>
            <ac:spMk id="19" creationId="{F9413845-8853-4A2F-94B2-53460F6049E1}"/>
          </ac:spMkLst>
        </pc:spChg>
        <pc:spChg chg="mod">
          <ac:chgData name="NGUYEN NHAT HUY" userId="3fdad419-5119-44f1-b32f-1bb29f7928c4" providerId="ADAL" clId="{66C01403-2218-4E6C-8B67-91C090315428}" dt="2022-06-21T06:45:00.358" v="910" actId="14100"/>
          <ac:spMkLst>
            <pc:docMk/>
            <pc:sldMk cId="208298876" sldId="283"/>
            <ac:spMk id="20" creationId="{BE137C12-D793-425E-A1AB-FA755D1E5F77}"/>
          </ac:spMkLst>
        </pc:spChg>
        <pc:spChg chg="mod">
          <ac:chgData name="NGUYEN NHAT HUY" userId="3fdad419-5119-44f1-b32f-1bb29f7928c4" providerId="ADAL" clId="{66C01403-2218-4E6C-8B67-91C090315428}" dt="2022-06-21T06:45:00.358" v="910" actId="14100"/>
          <ac:spMkLst>
            <pc:docMk/>
            <pc:sldMk cId="208298876" sldId="283"/>
            <ac:spMk id="21" creationId="{00000000-0000-0000-0000-000000000000}"/>
          </ac:spMkLst>
        </pc:spChg>
        <pc:grpChg chg="mod">
          <ac:chgData name="NGUYEN NHAT HUY" userId="3fdad419-5119-44f1-b32f-1bb29f7928c4" providerId="ADAL" clId="{66C01403-2218-4E6C-8B67-91C090315428}" dt="2022-06-21T06:45:00.358" v="910" actId="14100"/>
          <ac:grpSpMkLst>
            <pc:docMk/>
            <pc:sldMk cId="208298876" sldId="283"/>
            <ac:grpSpMk id="3" creationId="{9D6F292E-76A5-4246-95C0-B62F0222470F}"/>
          </ac:grpSpMkLst>
        </pc:grpChg>
        <pc:grpChg chg="mod">
          <ac:chgData name="NGUYEN NHAT HUY" userId="3fdad419-5119-44f1-b32f-1bb29f7928c4" providerId="ADAL" clId="{66C01403-2218-4E6C-8B67-91C090315428}" dt="2022-06-21T06:45:00.358" v="910" actId="14100"/>
          <ac:grpSpMkLst>
            <pc:docMk/>
            <pc:sldMk cId="208298876" sldId="283"/>
            <ac:grpSpMk id="16" creationId="{92B528D7-7B7B-49FD-9A8A-63F10DAC0619}"/>
          </ac:grpSpMkLst>
        </pc:grpChg>
      </pc:sldChg>
      <pc:sldChg chg="del">
        <pc:chgData name="NGUYEN NHAT HUY" userId="3fdad419-5119-44f1-b32f-1bb29f7928c4" providerId="ADAL" clId="{66C01403-2218-4E6C-8B67-91C090315428}" dt="2022-06-21T06:39:46.858" v="611" actId="2696"/>
        <pc:sldMkLst>
          <pc:docMk/>
          <pc:sldMk cId="1227980205" sldId="283"/>
        </pc:sldMkLst>
      </pc:sldChg>
      <pc:sldChg chg="addSp delSp modSp mod modTransition modShow">
        <pc:chgData name="NGUYEN NHAT HUY" userId="3fdad419-5119-44f1-b32f-1bb29f7928c4" providerId="ADAL" clId="{66C01403-2218-4E6C-8B67-91C090315428}" dt="2022-06-21T11:46:04.120" v="3746"/>
        <pc:sldMkLst>
          <pc:docMk/>
          <pc:sldMk cId="0" sldId="284"/>
        </pc:sldMkLst>
        <pc:spChg chg="mod">
          <ac:chgData name="NGUYEN NHAT HUY" userId="3fdad419-5119-44f1-b32f-1bb29f7928c4" providerId="ADAL" clId="{66C01403-2218-4E6C-8B67-91C090315428}" dt="2022-06-21T11:38:25.954" v="3669" actId="14100"/>
          <ac:spMkLst>
            <pc:docMk/>
            <pc:sldMk cId="0" sldId="284"/>
            <ac:spMk id="3" creationId="{00000000-0000-0000-0000-000000000000}"/>
          </ac:spMkLst>
        </pc:spChg>
        <pc:spChg chg="del mod">
          <ac:chgData name="NGUYEN NHAT HUY" userId="3fdad419-5119-44f1-b32f-1bb29f7928c4" providerId="ADAL" clId="{66C01403-2218-4E6C-8B67-91C090315428}" dt="2022-06-21T06:49:15.970" v="997" actId="478"/>
          <ac:spMkLst>
            <pc:docMk/>
            <pc:sldMk cId="0" sldId="284"/>
            <ac:spMk id="4" creationId="{00000000-0000-0000-0000-000000000000}"/>
          </ac:spMkLst>
        </pc:spChg>
        <pc:spChg chg="add del mod">
          <ac:chgData name="NGUYEN NHAT HUY" userId="3fdad419-5119-44f1-b32f-1bb29f7928c4" providerId="ADAL" clId="{66C01403-2218-4E6C-8B67-91C090315428}" dt="2022-06-21T06:47:17.033" v="932"/>
          <ac:spMkLst>
            <pc:docMk/>
            <pc:sldMk cId="0" sldId="284"/>
            <ac:spMk id="5" creationId="{477525E0-E68C-CBDC-3CAF-C50358346CE7}"/>
          </ac:spMkLst>
        </pc:spChg>
        <pc:spChg chg="del mod">
          <ac:chgData name="NGUYEN NHAT HUY" userId="3fdad419-5119-44f1-b32f-1bb29f7928c4" providerId="ADAL" clId="{66C01403-2218-4E6C-8B67-91C090315428}" dt="2022-06-21T06:49:14.310" v="995" actId="478"/>
          <ac:spMkLst>
            <pc:docMk/>
            <pc:sldMk cId="0" sldId="284"/>
            <ac:spMk id="6" creationId="{00000000-0000-0000-0000-000000000000}"/>
          </ac:spMkLst>
        </pc:spChg>
        <pc:spChg chg="add del mod">
          <ac:chgData name="NGUYEN NHAT HUY" userId="3fdad419-5119-44f1-b32f-1bb29f7928c4" providerId="ADAL" clId="{66C01403-2218-4E6C-8B67-91C090315428}" dt="2022-06-21T06:47:17.033" v="934"/>
          <ac:spMkLst>
            <pc:docMk/>
            <pc:sldMk cId="0" sldId="284"/>
            <ac:spMk id="7" creationId="{1C7837E6-A07B-AC13-1B76-B6551B080F87}"/>
          </ac:spMkLst>
        </pc:spChg>
        <pc:spChg chg="add mod">
          <ac:chgData name="NGUYEN NHAT HUY" userId="3fdad419-5119-44f1-b32f-1bb29f7928c4" providerId="ADAL" clId="{66C01403-2218-4E6C-8B67-91C090315428}" dt="2022-06-21T06:48:27.577" v="993" actId="14100"/>
          <ac:spMkLst>
            <pc:docMk/>
            <pc:sldMk cId="0" sldId="284"/>
            <ac:spMk id="9" creationId="{E3E679BC-8796-18E5-FFCC-CA9B926BE2B9}"/>
          </ac:spMkLst>
        </pc:spChg>
        <pc:spChg chg="add del mod">
          <ac:chgData name="NGUYEN NHAT HUY" userId="3fdad419-5119-44f1-b32f-1bb29f7928c4" providerId="ADAL" clId="{66C01403-2218-4E6C-8B67-91C090315428}" dt="2022-06-21T06:49:41.432" v="1001" actId="33987"/>
          <ac:spMkLst>
            <pc:docMk/>
            <pc:sldMk cId="0" sldId="284"/>
            <ac:spMk id="11" creationId="{81897383-457D-B602-6E9C-EAC87808652A}"/>
          </ac:spMkLst>
        </pc:spChg>
        <pc:spChg chg="del">
          <ac:chgData name="NGUYEN NHAT HUY" userId="3fdad419-5119-44f1-b32f-1bb29f7928c4" providerId="ADAL" clId="{66C01403-2218-4E6C-8B67-91C090315428}" dt="2022-06-21T06:52:27.940" v="1061" actId="478"/>
          <ac:spMkLst>
            <pc:docMk/>
            <pc:sldMk cId="0" sldId="284"/>
            <ac:spMk id="12" creationId="{00000000-0000-0000-0000-000000000000}"/>
          </ac:spMkLst>
        </pc:spChg>
        <pc:spChg chg="add del mod">
          <ac:chgData name="NGUYEN NHAT HUY" userId="3fdad419-5119-44f1-b32f-1bb29f7928c4" providerId="ADAL" clId="{66C01403-2218-4E6C-8B67-91C090315428}" dt="2022-06-21T06:47:17.032" v="930" actId="478"/>
          <ac:spMkLst>
            <pc:docMk/>
            <pc:sldMk cId="0" sldId="284"/>
            <ac:spMk id="14" creationId="{2FDD329F-3BCA-C2C5-0537-0B5282056A45}"/>
          </ac:spMkLst>
        </pc:spChg>
        <pc:spChg chg="add mod">
          <ac:chgData name="NGUYEN NHAT HUY" userId="3fdad419-5119-44f1-b32f-1bb29f7928c4" providerId="ADAL" clId="{66C01403-2218-4E6C-8B67-91C090315428}" dt="2022-06-21T06:52:10.033" v="1060" actId="20577"/>
          <ac:spMkLst>
            <pc:docMk/>
            <pc:sldMk cId="0" sldId="284"/>
            <ac:spMk id="15" creationId="{A9581A62-5435-CD72-35D3-67AA4A0AF632}"/>
          </ac:spMkLst>
        </pc:spChg>
        <pc:picChg chg="del">
          <ac:chgData name="NGUYEN NHAT HUY" userId="3fdad419-5119-44f1-b32f-1bb29f7928c4" providerId="ADAL" clId="{66C01403-2218-4E6C-8B67-91C090315428}" dt="2022-06-21T06:46:29.097" v="923" actId="478"/>
          <ac:picMkLst>
            <pc:docMk/>
            <pc:sldMk cId="0" sldId="284"/>
            <ac:picMk id="109" creationId="{00000000-0000-0000-0000-000000000000}"/>
          </ac:picMkLst>
        </pc:picChg>
      </pc:sldChg>
      <pc:sldChg chg="addSp delSp modSp mod">
        <pc:chgData name="NGUYEN NHAT HUY" userId="3fdad419-5119-44f1-b32f-1bb29f7928c4" providerId="ADAL" clId="{66C01403-2218-4E6C-8B67-91C090315428}" dt="2022-06-21T11:40:20.361" v="3693" actId="1076"/>
        <pc:sldMkLst>
          <pc:docMk/>
          <pc:sldMk cId="0" sldId="285"/>
        </pc:sldMkLst>
        <pc:spChg chg="mod">
          <ac:chgData name="NGUYEN NHAT HUY" userId="3fdad419-5119-44f1-b32f-1bb29f7928c4" providerId="ADAL" clId="{66C01403-2218-4E6C-8B67-91C090315428}" dt="2022-06-21T11:39:51.946" v="3687" actId="14100"/>
          <ac:spMkLst>
            <pc:docMk/>
            <pc:sldMk cId="0" sldId="285"/>
            <ac:spMk id="4" creationId="{00000000-0000-0000-0000-000000000000}"/>
          </ac:spMkLst>
        </pc:spChg>
        <pc:spChg chg="mod">
          <ac:chgData name="NGUYEN NHAT HUY" userId="3fdad419-5119-44f1-b32f-1bb29f7928c4" providerId="ADAL" clId="{66C01403-2218-4E6C-8B67-91C090315428}" dt="2022-06-21T11:39:55.885" v="3688" actId="1076"/>
          <ac:spMkLst>
            <pc:docMk/>
            <pc:sldMk cId="0" sldId="285"/>
            <ac:spMk id="5" creationId="{00000000-0000-0000-0000-000000000000}"/>
          </ac:spMkLst>
        </pc:spChg>
        <pc:spChg chg="mod">
          <ac:chgData name="NGUYEN NHAT HUY" userId="3fdad419-5119-44f1-b32f-1bb29f7928c4" providerId="ADAL" clId="{66C01403-2218-4E6C-8B67-91C090315428}" dt="2022-06-21T11:40:02.793" v="3690" actId="1076"/>
          <ac:spMkLst>
            <pc:docMk/>
            <pc:sldMk cId="0" sldId="285"/>
            <ac:spMk id="10" creationId="{00000000-0000-0000-0000-000000000000}"/>
          </ac:spMkLst>
        </pc:spChg>
        <pc:spChg chg="add mod">
          <ac:chgData name="NGUYEN NHAT HUY" userId="3fdad419-5119-44f1-b32f-1bb29f7928c4" providerId="ADAL" clId="{66C01403-2218-4E6C-8B67-91C090315428}" dt="2022-06-21T11:39:59.120" v="3689" actId="1076"/>
          <ac:spMkLst>
            <pc:docMk/>
            <pc:sldMk cId="0" sldId="285"/>
            <ac:spMk id="11" creationId="{2374D03B-FB24-CC9E-3869-CAC7EF2699E7}"/>
          </ac:spMkLst>
        </pc:spChg>
        <pc:spChg chg="del mod">
          <ac:chgData name="NGUYEN NHAT HUY" userId="3fdad419-5119-44f1-b32f-1bb29f7928c4" providerId="ADAL" clId="{66C01403-2218-4E6C-8B67-91C090315428}" dt="2022-06-21T06:59:05.856" v="1122" actId="478"/>
          <ac:spMkLst>
            <pc:docMk/>
            <pc:sldMk cId="0" sldId="285"/>
            <ac:spMk id="12" creationId="{00000000-0000-0000-0000-000000000000}"/>
          </ac:spMkLst>
        </pc:spChg>
        <pc:spChg chg="mod">
          <ac:chgData name="NGUYEN NHAT HUY" userId="3fdad419-5119-44f1-b32f-1bb29f7928c4" providerId="ADAL" clId="{66C01403-2218-4E6C-8B67-91C090315428}" dt="2022-06-21T11:39:55.885" v="3688" actId="1076"/>
          <ac:spMkLst>
            <pc:docMk/>
            <pc:sldMk cId="0" sldId="285"/>
            <ac:spMk id="13" creationId="{00000000-0000-0000-0000-000000000000}"/>
          </ac:spMkLst>
        </pc:spChg>
        <pc:grpChg chg="mod">
          <ac:chgData name="NGUYEN NHAT HUY" userId="3fdad419-5119-44f1-b32f-1bb29f7928c4" providerId="ADAL" clId="{66C01403-2218-4E6C-8B67-91C090315428}" dt="2022-06-21T11:39:55.885" v="3688" actId="1076"/>
          <ac:grpSpMkLst>
            <pc:docMk/>
            <pc:sldMk cId="0" sldId="285"/>
            <ac:grpSpMk id="14" creationId="{00000000-0000-0000-0000-000000000000}"/>
          </ac:grpSpMkLst>
        </pc:grpChg>
        <pc:picChg chg="mod">
          <ac:chgData name="NGUYEN NHAT HUY" userId="3fdad419-5119-44f1-b32f-1bb29f7928c4" providerId="ADAL" clId="{66C01403-2218-4E6C-8B67-91C090315428}" dt="2022-06-21T11:40:20.361" v="3693" actId="1076"/>
          <ac:picMkLst>
            <pc:docMk/>
            <pc:sldMk cId="0" sldId="285"/>
            <ac:picMk id="111" creationId="{00000000-0000-0000-0000-000000000000}"/>
          </ac:picMkLst>
        </pc:picChg>
        <pc:picChg chg="mod">
          <ac:chgData name="NGUYEN NHAT HUY" userId="3fdad419-5119-44f1-b32f-1bb29f7928c4" providerId="ADAL" clId="{66C01403-2218-4E6C-8B67-91C090315428}" dt="2022-06-21T11:40:12.249" v="3691" actId="1076"/>
          <ac:picMkLst>
            <pc:docMk/>
            <pc:sldMk cId="0" sldId="285"/>
            <ac:picMk id="112" creationId="{00000000-0000-0000-0000-000000000000}"/>
          </ac:picMkLst>
        </pc:picChg>
      </pc:sldChg>
      <pc:sldChg chg="modSp del mod">
        <pc:chgData name="NGUYEN NHAT HUY" userId="3fdad419-5119-44f1-b32f-1bb29f7928c4" providerId="ADAL" clId="{66C01403-2218-4E6C-8B67-91C090315428}" dt="2022-06-21T06:54:37.657" v="1079" actId="2696"/>
        <pc:sldMkLst>
          <pc:docMk/>
          <pc:sldMk cId="2851026199" sldId="285"/>
        </pc:sldMkLst>
        <pc:spChg chg="mod">
          <ac:chgData name="NGUYEN NHAT HUY" userId="3fdad419-5119-44f1-b32f-1bb29f7928c4" providerId="ADAL" clId="{66C01403-2218-4E6C-8B67-91C090315428}" dt="2022-06-21T06:53:05.956" v="1066" actId="1076"/>
          <ac:spMkLst>
            <pc:docMk/>
            <pc:sldMk cId="2851026199" sldId="285"/>
            <ac:spMk id="3" creationId="{00000000-0000-0000-0000-000000000000}"/>
          </ac:spMkLst>
        </pc:spChg>
        <pc:spChg chg="mod">
          <ac:chgData name="NGUYEN NHAT HUY" userId="3fdad419-5119-44f1-b32f-1bb29f7928c4" providerId="ADAL" clId="{66C01403-2218-4E6C-8B67-91C090315428}" dt="2022-06-21T06:53:00.030" v="1065" actId="1076"/>
          <ac:spMkLst>
            <pc:docMk/>
            <pc:sldMk cId="2851026199" sldId="285"/>
            <ac:spMk id="9" creationId="{E3E679BC-8796-18E5-FFCC-CA9B926BE2B9}"/>
          </ac:spMkLst>
        </pc:spChg>
        <pc:spChg chg="mod">
          <ac:chgData name="NGUYEN NHAT HUY" userId="3fdad419-5119-44f1-b32f-1bb29f7928c4" providerId="ADAL" clId="{66C01403-2218-4E6C-8B67-91C090315428}" dt="2022-06-21T06:54:12.606" v="1078" actId="1076"/>
          <ac:spMkLst>
            <pc:docMk/>
            <pc:sldMk cId="2851026199" sldId="285"/>
            <ac:spMk id="15" creationId="{A9581A62-5435-CD72-35D3-67AA4A0AF632}"/>
          </ac:spMkLst>
        </pc:spChg>
      </pc:sldChg>
      <pc:sldChg chg="addSp delSp modSp mod modTransition">
        <pc:chgData name="NGUYEN NHAT HUY" userId="3fdad419-5119-44f1-b32f-1bb29f7928c4" providerId="ADAL" clId="{66C01403-2218-4E6C-8B67-91C090315428}" dt="2022-06-21T11:46:11.509" v="3748"/>
        <pc:sldMkLst>
          <pc:docMk/>
          <pc:sldMk cId="0" sldId="291"/>
        </pc:sldMkLst>
        <pc:spChg chg="mod">
          <ac:chgData name="NGUYEN NHAT HUY" userId="3fdad419-5119-44f1-b32f-1bb29f7928c4" providerId="ADAL" clId="{66C01403-2218-4E6C-8B67-91C090315428}" dt="2022-06-21T06:56:52.727" v="1094" actId="1076"/>
          <ac:spMkLst>
            <pc:docMk/>
            <pc:sldMk cId="0" sldId="291"/>
            <ac:spMk id="14" creationId="{00000000-0000-0000-0000-000000000000}"/>
          </ac:spMkLst>
        </pc:spChg>
        <pc:spChg chg="add mod">
          <ac:chgData name="NGUYEN NHAT HUY" userId="3fdad419-5119-44f1-b32f-1bb29f7928c4" providerId="ADAL" clId="{66C01403-2218-4E6C-8B67-91C090315428}" dt="2022-06-21T06:57:24.202" v="1103" actId="1076"/>
          <ac:spMkLst>
            <pc:docMk/>
            <pc:sldMk cId="0" sldId="291"/>
            <ac:spMk id="20" creationId="{1F3452FE-5C54-B474-1FB8-7EA515966355}"/>
          </ac:spMkLst>
        </pc:spChg>
        <pc:spChg chg="add mod">
          <ac:chgData name="NGUYEN NHAT HUY" userId="3fdad419-5119-44f1-b32f-1bb29f7928c4" providerId="ADAL" clId="{66C01403-2218-4E6C-8B67-91C090315428}" dt="2022-06-21T06:57:14.959" v="1100" actId="404"/>
          <ac:spMkLst>
            <pc:docMk/>
            <pc:sldMk cId="0" sldId="291"/>
            <ac:spMk id="21" creationId="{6CED0D17-A239-0297-678C-585715DF0438}"/>
          </ac:spMkLst>
        </pc:spChg>
        <pc:spChg chg="mod">
          <ac:chgData name="NGUYEN NHAT HUY" userId="3fdad419-5119-44f1-b32f-1bb29f7928c4" providerId="ADAL" clId="{66C01403-2218-4E6C-8B67-91C090315428}" dt="2022-06-21T06:57:17.785" v="1102" actId="403"/>
          <ac:spMkLst>
            <pc:docMk/>
            <pc:sldMk cId="0" sldId="291"/>
            <ac:spMk id="32" creationId="{00000000-0000-0000-0000-000000000000}"/>
          </ac:spMkLst>
        </pc:spChg>
        <pc:cxnChg chg="del">
          <ac:chgData name="NGUYEN NHAT HUY" userId="3fdad419-5119-44f1-b32f-1bb29f7928c4" providerId="ADAL" clId="{66C01403-2218-4E6C-8B67-91C090315428}" dt="2022-06-21T06:57:05.495" v="1096" actId="478"/>
          <ac:cxnSpMkLst>
            <pc:docMk/>
            <pc:sldMk cId="0" sldId="291"/>
            <ac:cxnSpMk id="31" creationId="{00000000-0000-0000-0000-000000000000}"/>
          </ac:cxnSpMkLst>
        </pc:cxnChg>
      </pc:sldChg>
      <pc:sldChg chg="addSp delSp modSp mod modTransition">
        <pc:chgData name="NGUYEN NHAT HUY" userId="3fdad419-5119-44f1-b32f-1bb29f7928c4" providerId="ADAL" clId="{66C01403-2218-4E6C-8B67-91C090315428}" dt="2022-06-21T11:46:13.636" v="3749"/>
        <pc:sldMkLst>
          <pc:docMk/>
          <pc:sldMk cId="0" sldId="293"/>
        </pc:sldMkLst>
        <pc:spChg chg="mod">
          <ac:chgData name="NGUYEN NHAT HUY" userId="3fdad419-5119-44f1-b32f-1bb29f7928c4" providerId="ADAL" clId="{66C01403-2218-4E6C-8B67-91C090315428}" dt="2022-06-21T07:03:21.231" v="1209" actId="14100"/>
          <ac:spMkLst>
            <pc:docMk/>
            <pc:sldMk cId="0" sldId="293"/>
            <ac:spMk id="3" creationId="{00000000-0000-0000-0000-000000000000}"/>
          </ac:spMkLst>
        </pc:spChg>
        <pc:spChg chg="mod">
          <ac:chgData name="NGUYEN NHAT HUY" userId="3fdad419-5119-44f1-b32f-1bb29f7928c4" providerId="ADAL" clId="{66C01403-2218-4E6C-8B67-91C090315428}" dt="2022-06-21T07:03:23.498" v="1210" actId="1076"/>
          <ac:spMkLst>
            <pc:docMk/>
            <pc:sldMk cId="0" sldId="293"/>
            <ac:spMk id="9" creationId="{00000000-0000-0000-0000-000000000000}"/>
          </ac:spMkLst>
        </pc:spChg>
        <pc:spChg chg="mod">
          <ac:chgData name="NGUYEN NHAT HUY" userId="3fdad419-5119-44f1-b32f-1bb29f7928c4" providerId="ADAL" clId="{66C01403-2218-4E6C-8B67-91C090315428}" dt="2022-06-21T07:03:25.974" v="1211" actId="1076"/>
          <ac:spMkLst>
            <pc:docMk/>
            <pc:sldMk cId="0" sldId="293"/>
            <ac:spMk id="10" creationId="{00000000-0000-0000-0000-000000000000}"/>
          </ac:spMkLst>
        </pc:spChg>
        <pc:spChg chg="mod">
          <ac:chgData name="NGUYEN NHAT HUY" userId="3fdad419-5119-44f1-b32f-1bb29f7928c4" providerId="ADAL" clId="{66C01403-2218-4E6C-8B67-91C090315428}" dt="2022-06-21T07:03:28.689" v="1212" actId="1076"/>
          <ac:spMkLst>
            <pc:docMk/>
            <pc:sldMk cId="0" sldId="293"/>
            <ac:spMk id="13" creationId="{00000000-0000-0000-0000-000000000000}"/>
          </ac:spMkLst>
        </pc:spChg>
        <pc:spChg chg="mod">
          <ac:chgData name="NGUYEN NHAT HUY" userId="3fdad419-5119-44f1-b32f-1bb29f7928c4" providerId="ADAL" clId="{66C01403-2218-4E6C-8B67-91C090315428}" dt="2022-06-21T07:02:28.566" v="1186" actId="1076"/>
          <ac:spMkLst>
            <pc:docMk/>
            <pc:sldMk cId="0" sldId="293"/>
            <ac:spMk id="14" creationId="{00000000-0000-0000-0000-000000000000}"/>
          </ac:spMkLst>
        </pc:spChg>
        <pc:spChg chg="add mod">
          <ac:chgData name="NGUYEN NHAT HUY" userId="3fdad419-5119-44f1-b32f-1bb29f7928c4" providerId="ADAL" clId="{66C01403-2218-4E6C-8B67-91C090315428}" dt="2022-06-21T07:03:11.581" v="1208" actId="1076"/>
          <ac:spMkLst>
            <pc:docMk/>
            <pc:sldMk cId="0" sldId="293"/>
            <ac:spMk id="16" creationId="{87D8CD20-5896-8ED3-C313-8DE07C2B3AFF}"/>
          </ac:spMkLst>
        </pc:spChg>
        <pc:picChg chg="del">
          <ac:chgData name="NGUYEN NHAT HUY" userId="3fdad419-5119-44f1-b32f-1bb29f7928c4" providerId="ADAL" clId="{66C01403-2218-4E6C-8B67-91C090315428}" dt="2022-06-21T07:02:14.775" v="1184" actId="478"/>
          <ac:picMkLst>
            <pc:docMk/>
            <pc:sldMk cId="0" sldId="293"/>
            <ac:picMk id="113" creationId="{00000000-0000-0000-0000-000000000000}"/>
          </ac:picMkLst>
        </pc:picChg>
      </pc:sldChg>
      <pc:sldChg chg="delSp modSp mod modTransition">
        <pc:chgData name="NGUYEN NHAT HUY" userId="3fdad419-5119-44f1-b32f-1bb29f7928c4" providerId="ADAL" clId="{66C01403-2218-4E6C-8B67-91C090315428}" dt="2022-06-21T11:46:21.558" v="3752"/>
        <pc:sldMkLst>
          <pc:docMk/>
          <pc:sldMk cId="0" sldId="297"/>
        </pc:sldMkLst>
        <pc:spChg chg="mod">
          <ac:chgData name="NGUYEN NHAT HUY" userId="3fdad419-5119-44f1-b32f-1bb29f7928c4" providerId="ADAL" clId="{66C01403-2218-4E6C-8B67-91C090315428}" dt="2022-06-21T11:41:46.538" v="3701" actId="13822"/>
          <ac:spMkLst>
            <pc:docMk/>
            <pc:sldMk cId="0" sldId="297"/>
            <ac:spMk id="3" creationId="{00000000-0000-0000-0000-000000000000}"/>
          </ac:spMkLst>
        </pc:spChg>
        <pc:spChg chg="del mod topLvl">
          <ac:chgData name="NGUYEN NHAT HUY" userId="3fdad419-5119-44f1-b32f-1bb29f7928c4" providerId="ADAL" clId="{66C01403-2218-4E6C-8B67-91C090315428}" dt="2022-06-21T11:42:18.817" v="3705" actId="478"/>
          <ac:spMkLst>
            <pc:docMk/>
            <pc:sldMk cId="0" sldId="297"/>
            <ac:spMk id="6" creationId="{00000000-0000-0000-0000-000000000000}"/>
          </ac:spMkLst>
        </pc:spChg>
        <pc:spChg chg="mod topLvl">
          <ac:chgData name="NGUYEN NHAT HUY" userId="3fdad419-5119-44f1-b32f-1bb29f7928c4" providerId="ADAL" clId="{66C01403-2218-4E6C-8B67-91C090315428}" dt="2022-06-21T11:42:18.817" v="3705" actId="478"/>
          <ac:spMkLst>
            <pc:docMk/>
            <pc:sldMk cId="0" sldId="297"/>
            <ac:spMk id="7" creationId="{00000000-0000-0000-0000-000000000000}"/>
          </ac:spMkLst>
        </pc:spChg>
        <pc:spChg chg="mod">
          <ac:chgData name="NGUYEN NHAT HUY" userId="3fdad419-5119-44f1-b32f-1bb29f7928c4" providerId="ADAL" clId="{66C01403-2218-4E6C-8B67-91C090315428}" dt="2022-06-21T11:41:44.584" v="3700" actId="13822"/>
          <ac:spMkLst>
            <pc:docMk/>
            <pc:sldMk cId="0" sldId="297"/>
            <ac:spMk id="9" creationId="{00000000-0000-0000-0000-000000000000}"/>
          </ac:spMkLst>
        </pc:spChg>
        <pc:spChg chg="mod">
          <ac:chgData name="NGUYEN NHAT HUY" userId="3fdad419-5119-44f1-b32f-1bb29f7928c4" providerId="ADAL" clId="{66C01403-2218-4E6C-8B67-91C090315428}" dt="2022-06-21T11:41:42.614" v="3699" actId="13822"/>
          <ac:spMkLst>
            <pc:docMk/>
            <pc:sldMk cId="0" sldId="297"/>
            <ac:spMk id="30" creationId="{00000000-0000-0000-0000-000000000000}"/>
          </ac:spMkLst>
        </pc:spChg>
        <pc:grpChg chg="del">
          <ac:chgData name="NGUYEN NHAT HUY" userId="3fdad419-5119-44f1-b32f-1bb29f7928c4" providerId="ADAL" clId="{66C01403-2218-4E6C-8B67-91C090315428}" dt="2022-06-21T11:42:18.817" v="3705" actId="478"/>
          <ac:grpSpMkLst>
            <pc:docMk/>
            <pc:sldMk cId="0" sldId="297"/>
            <ac:grpSpMk id="13" creationId="{00000000-0000-0000-0000-000000000000}"/>
          </ac:grpSpMkLst>
        </pc:grpChg>
        <pc:grpChg chg="mod">
          <ac:chgData name="NGUYEN NHAT HUY" userId="3fdad419-5119-44f1-b32f-1bb29f7928c4" providerId="ADAL" clId="{66C01403-2218-4E6C-8B67-91C090315428}" dt="2022-06-21T07:11:21.268" v="1622" actId="14100"/>
          <ac:grpSpMkLst>
            <pc:docMk/>
            <pc:sldMk cId="0" sldId="297"/>
            <ac:grpSpMk id="19" creationId="{00000000-0000-0000-0000-000000000000}"/>
          </ac:grpSpMkLst>
        </pc:grpChg>
      </pc:sldChg>
      <pc:sldChg chg="modSp mod modTransition">
        <pc:chgData name="NGUYEN NHAT HUY" userId="3fdad419-5119-44f1-b32f-1bb29f7928c4" providerId="ADAL" clId="{66C01403-2218-4E6C-8B67-91C090315428}" dt="2022-06-21T11:46:19.176" v="3751"/>
        <pc:sldMkLst>
          <pc:docMk/>
          <pc:sldMk cId="0" sldId="298"/>
        </pc:sldMkLst>
        <pc:spChg chg="mod">
          <ac:chgData name="NGUYEN NHAT HUY" userId="3fdad419-5119-44f1-b32f-1bb29f7928c4" providerId="ADAL" clId="{66C01403-2218-4E6C-8B67-91C090315428}" dt="2022-06-21T11:41:12.850" v="3697" actId="2711"/>
          <ac:spMkLst>
            <pc:docMk/>
            <pc:sldMk cId="0" sldId="298"/>
            <ac:spMk id="4" creationId="{00000000-0000-0000-0000-000000000000}"/>
          </ac:spMkLst>
        </pc:spChg>
      </pc:sldChg>
      <pc:sldChg chg="addSp delSp modSp mod modClrScheme chgLayout">
        <pc:chgData name="NGUYEN NHAT HUY" userId="3fdad419-5119-44f1-b32f-1bb29f7928c4" providerId="ADAL" clId="{66C01403-2218-4E6C-8B67-91C090315428}" dt="2022-06-21T07:47:26.006" v="3053" actId="478"/>
        <pc:sldMkLst>
          <pc:docMk/>
          <pc:sldMk cId="0" sldId="299"/>
        </pc:sldMkLst>
        <pc:spChg chg="add del mod ord">
          <ac:chgData name="NGUYEN NHAT HUY" userId="3fdad419-5119-44f1-b32f-1bb29f7928c4" providerId="ADAL" clId="{66C01403-2218-4E6C-8B67-91C090315428}" dt="2022-06-21T07:47:26.006" v="3053" actId="478"/>
          <ac:spMkLst>
            <pc:docMk/>
            <pc:sldMk cId="0" sldId="299"/>
            <ac:spMk id="8" creationId="{B8197F47-AC59-942C-674B-DA71F08DD9C6}"/>
          </ac:spMkLst>
        </pc:spChg>
      </pc:sldChg>
      <pc:sldChg chg="modSp mod modTransition">
        <pc:chgData name="NGUYEN NHAT HUY" userId="3fdad419-5119-44f1-b32f-1bb29f7928c4" providerId="ADAL" clId="{66C01403-2218-4E6C-8B67-91C090315428}" dt="2022-06-21T11:46:09.618" v="3747"/>
        <pc:sldMkLst>
          <pc:docMk/>
          <pc:sldMk cId="0" sldId="324"/>
        </pc:sldMkLst>
        <pc:picChg chg="mod">
          <ac:chgData name="NGUYEN NHAT HUY" userId="3fdad419-5119-44f1-b32f-1bb29f7928c4" providerId="ADAL" clId="{66C01403-2218-4E6C-8B67-91C090315428}" dt="2022-06-21T11:40:39.321" v="3695" actId="1076"/>
          <ac:picMkLst>
            <pc:docMk/>
            <pc:sldMk cId="0" sldId="324"/>
            <ac:picMk id="2" creationId="{00000000-0000-0000-0000-000000000000}"/>
          </ac:picMkLst>
        </pc:picChg>
        <pc:picChg chg="mod">
          <ac:chgData name="NGUYEN NHAT HUY" userId="3fdad419-5119-44f1-b32f-1bb29f7928c4" providerId="ADAL" clId="{66C01403-2218-4E6C-8B67-91C090315428}" dt="2022-06-21T11:40:36.132" v="3694" actId="1076"/>
          <ac:picMkLst>
            <pc:docMk/>
            <pc:sldMk cId="0" sldId="324"/>
            <ac:picMk id="101" creationId="{00000000-0000-0000-0000-000000000000}"/>
          </ac:picMkLst>
        </pc:picChg>
      </pc:sldChg>
      <pc:sldChg chg="addSp delSp modSp del mod">
        <pc:chgData name="NGUYEN NHAT HUY" userId="3fdad419-5119-44f1-b32f-1bb29f7928c4" providerId="ADAL" clId="{66C01403-2218-4E6C-8B67-91C090315428}" dt="2022-06-21T11:40:47.824" v="3696" actId="2696"/>
        <pc:sldMkLst>
          <pc:docMk/>
          <pc:sldMk cId="656101452" sldId="325"/>
        </pc:sldMkLst>
        <pc:spChg chg="del">
          <ac:chgData name="NGUYEN NHAT HUY" userId="3fdad419-5119-44f1-b32f-1bb29f7928c4" providerId="ADAL" clId="{66C01403-2218-4E6C-8B67-91C090315428}" dt="2022-06-21T07:01:10.610" v="1176" actId="478"/>
          <ac:spMkLst>
            <pc:docMk/>
            <pc:sldMk cId="656101452" sldId="325"/>
            <ac:spMk id="3" creationId="{00000000-0000-0000-0000-000000000000}"/>
          </ac:spMkLst>
        </pc:spChg>
        <pc:spChg chg="add mod">
          <ac:chgData name="NGUYEN NHAT HUY" userId="3fdad419-5119-44f1-b32f-1bb29f7928c4" providerId="ADAL" clId="{66C01403-2218-4E6C-8B67-91C090315428}" dt="2022-06-21T07:01:49.166" v="1181" actId="1076"/>
          <ac:spMkLst>
            <pc:docMk/>
            <pc:sldMk cId="656101452" sldId="325"/>
            <ac:spMk id="8" creationId="{039907A3-39FB-E43C-AEDB-BDD73A7ED9EB}"/>
          </ac:spMkLst>
        </pc:spChg>
        <pc:spChg chg="mod">
          <ac:chgData name="NGUYEN NHAT HUY" userId="3fdad419-5119-44f1-b32f-1bb29f7928c4" providerId="ADAL" clId="{66C01403-2218-4E6C-8B67-91C090315428}" dt="2022-06-21T07:00:28.333" v="1175" actId="20577"/>
          <ac:spMkLst>
            <pc:docMk/>
            <pc:sldMk cId="656101452" sldId="325"/>
            <ac:spMk id="9" creationId="{E3E679BC-8796-18E5-FFCC-CA9B926BE2B9}"/>
          </ac:spMkLst>
        </pc:spChg>
        <pc:spChg chg="add mod">
          <ac:chgData name="NGUYEN NHAT HUY" userId="3fdad419-5119-44f1-b32f-1bb29f7928c4" providerId="ADAL" clId="{66C01403-2218-4E6C-8B67-91C090315428}" dt="2022-06-21T07:02:04.823" v="1183" actId="1076"/>
          <ac:spMkLst>
            <pc:docMk/>
            <pc:sldMk cId="656101452" sldId="325"/>
            <ac:spMk id="11" creationId="{9364B3DC-47E8-1DBD-2EA6-0F3FD8BF8AAD}"/>
          </ac:spMkLst>
        </pc:spChg>
        <pc:spChg chg="del">
          <ac:chgData name="NGUYEN NHAT HUY" userId="3fdad419-5119-44f1-b32f-1bb29f7928c4" providerId="ADAL" clId="{66C01403-2218-4E6C-8B67-91C090315428}" dt="2022-06-21T07:01:11.916" v="1177" actId="478"/>
          <ac:spMkLst>
            <pc:docMk/>
            <pc:sldMk cId="656101452" sldId="325"/>
            <ac:spMk id="15" creationId="{A9581A62-5435-CD72-35D3-67AA4A0AF632}"/>
          </ac:spMkLst>
        </pc:spChg>
      </pc:sldChg>
      <pc:sldChg chg="delSp modSp mod modTransition">
        <pc:chgData name="NGUYEN NHAT HUY" userId="3fdad419-5119-44f1-b32f-1bb29f7928c4" providerId="ADAL" clId="{66C01403-2218-4E6C-8B67-91C090315428}" dt="2022-06-21T11:46:15.752" v="3750"/>
        <pc:sldMkLst>
          <pc:docMk/>
          <pc:sldMk cId="2844994443" sldId="326"/>
        </pc:sldMkLst>
        <pc:spChg chg="mod">
          <ac:chgData name="NGUYEN NHAT HUY" userId="3fdad419-5119-44f1-b32f-1bb29f7928c4" providerId="ADAL" clId="{66C01403-2218-4E6C-8B67-91C090315428}" dt="2022-06-21T07:06:31.867" v="1382" actId="404"/>
          <ac:spMkLst>
            <pc:docMk/>
            <pc:sldMk cId="2844994443" sldId="326"/>
            <ac:spMk id="7" creationId="{00000000-0000-0000-0000-000000000000}"/>
          </ac:spMkLst>
        </pc:spChg>
        <pc:spChg chg="mod">
          <ac:chgData name="NGUYEN NHAT HUY" userId="3fdad419-5119-44f1-b32f-1bb29f7928c4" providerId="ADAL" clId="{66C01403-2218-4E6C-8B67-91C090315428}" dt="2022-06-21T07:06:46.736" v="1413" actId="20577"/>
          <ac:spMkLst>
            <pc:docMk/>
            <pc:sldMk cId="2844994443" sldId="326"/>
            <ac:spMk id="9" creationId="{DA722A8A-644D-2C12-55C7-79DFFA0D9511}"/>
          </ac:spMkLst>
        </pc:spChg>
        <pc:spChg chg="mod">
          <ac:chgData name="NGUYEN NHAT HUY" userId="3fdad419-5119-44f1-b32f-1bb29f7928c4" providerId="ADAL" clId="{66C01403-2218-4E6C-8B67-91C090315428}" dt="2022-06-21T07:07:05.689" v="1467" actId="20577"/>
          <ac:spMkLst>
            <pc:docMk/>
            <pc:sldMk cId="2844994443" sldId="326"/>
            <ac:spMk id="10" creationId="{024FC184-0BF7-AF6C-7C32-3C224B094557}"/>
          </ac:spMkLst>
        </pc:spChg>
        <pc:spChg chg="del">
          <ac:chgData name="NGUYEN NHAT HUY" userId="3fdad419-5119-44f1-b32f-1bb29f7928c4" providerId="ADAL" clId="{66C01403-2218-4E6C-8B67-91C090315428}" dt="2022-06-21T07:06:12.116" v="1373" actId="478"/>
          <ac:spMkLst>
            <pc:docMk/>
            <pc:sldMk cId="2844994443" sldId="326"/>
            <ac:spMk id="13" creationId="{188BD7FB-712F-3DFB-9145-8E7A13731F20}"/>
          </ac:spMkLst>
        </pc:spChg>
        <pc:spChg chg="mod">
          <ac:chgData name="NGUYEN NHAT HUY" userId="3fdad419-5119-44f1-b32f-1bb29f7928c4" providerId="ADAL" clId="{66C01403-2218-4E6C-8B67-91C090315428}" dt="2022-06-21T07:06:14.747" v="1374" actId="478"/>
          <ac:spMkLst>
            <pc:docMk/>
            <pc:sldMk cId="2844994443" sldId="326"/>
            <ac:spMk id="17" creationId="{528880E2-E054-4A57-8002-1412915AB029}"/>
          </ac:spMkLst>
        </pc:spChg>
        <pc:spChg chg="del">
          <ac:chgData name="NGUYEN NHAT HUY" userId="3fdad419-5119-44f1-b32f-1bb29f7928c4" providerId="ADAL" clId="{66C01403-2218-4E6C-8B67-91C090315428}" dt="2022-06-21T07:06:14.747" v="1374" actId="478"/>
          <ac:spMkLst>
            <pc:docMk/>
            <pc:sldMk cId="2844994443" sldId="326"/>
            <ac:spMk id="19" creationId="{F9413845-8853-4A2F-94B2-53460F6049E1}"/>
          </ac:spMkLst>
        </pc:spChg>
        <pc:spChg chg="mod">
          <ac:chgData name="NGUYEN NHAT HUY" userId="3fdad419-5119-44f1-b32f-1bb29f7928c4" providerId="ADAL" clId="{66C01403-2218-4E6C-8B67-91C090315428}" dt="2022-06-21T07:06:14.747" v="1374" actId="478"/>
          <ac:spMkLst>
            <pc:docMk/>
            <pc:sldMk cId="2844994443" sldId="326"/>
            <ac:spMk id="20" creationId="{BE137C12-D793-425E-A1AB-FA755D1E5F77}"/>
          </ac:spMkLst>
        </pc:spChg>
        <pc:spChg chg="mod">
          <ac:chgData name="NGUYEN NHAT HUY" userId="3fdad419-5119-44f1-b32f-1bb29f7928c4" providerId="ADAL" clId="{66C01403-2218-4E6C-8B67-91C090315428}" dt="2022-06-21T07:06:29.294" v="1381" actId="1076"/>
          <ac:spMkLst>
            <pc:docMk/>
            <pc:sldMk cId="2844994443" sldId="326"/>
            <ac:spMk id="21" creationId="{00000000-0000-0000-0000-000000000000}"/>
          </ac:spMkLst>
        </pc:spChg>
        <pc:grpChg chg="mod">
          <ac:chgData name="NGUYEN NHAT HUY" userId="3fdad419-5119-44f1-b32f-1bb29f7928c4" providerId="ADAL" clId="{66C01403-2218-4E6C-8B67-91C090315428}" dt="2022-06-21T07:06:14.747" v="1374" actId="478"/>
          <ac:grpSpMkLst>
            <pc:docMk/>
            <pc:sldMk cId="2844994443" sldId="326"/>
            <ac:grpSpMk id="3" creationId="{9D6F292E-76A5-4246-95C0-B62F0222470F}"/>
          </ac:grpSpMkLst>
        </pc:grpChg>
        <pc:grpChg chg="del mod">
          <ac:chgData name="NGUYEN NHAT HUY" userId="3fdad419-5119-44f1-b32f-1bb29f7928c4" providerId="ADAL" clId="{66C01403-2218-4E6C-8B67-91C090315428}" dt="2022-06-21T07:06:14.747" v="1374" actId="478"/>
          <ac:grpSpMkLst>
            <pc:docMk/>
            <pc:sldMk cId="2844994443" sldId="326"/>
            <ac:grpSpMk id="16" creationId="{92B528D7-7B7B-49FD-9A8A-63F10DAC0619}"/>
          </ac:grpSpMkLst>
        </pc:grpChg>
      </pc:sldChg>
      <pc:sldChg chg="addSp delSp modSp mod modTransition setBg modAnim delDesignElem">
        <pc:chgData name="NGUYEN NHAT HUY" userId="3fdad419-5119-44f1-b32f-1bb29f7928c4" providerId="ADAL" clId="{66C01403-2218-4E6C-8B67-91C090315428}" dt="2022-06-21T11:46:24.188" v="3753"/>
        <pc:sldMkLst>
          <pc:docMk/>
          <pc:sldMk cId="405115015" sldId="327"/>
        </pc:sldMkLst>
        <pc:spChg chg="add mod">
          <ac:chgData name="NGUYEN NHAT HUY" userId="3fdad419-5119-44f1-b32f-1bb29f7928c4" providerId="ADAL" clId="{66C01403-2218-4E6C-8B67-91C090315428}" dt="2022-06-21T07:15:05.558" v="1747" actId="26606"/>
          <ac:spMkLst>
            <pc:docMk/>
            <pc:sldMk cId="405115015" sldId="327"/>
            <ac:spMk id="2" creationId="{773D5ECF-D0D6-9C56-48CE-977CDE9380A6}"/>
          </ac:spMkLst>
        </pc:spChg>
        <pc:spChg chg="mod">
          <ac:chgData name="NGUYEN NHAT HUY" userId="3fdad419-5119-44f1-b32f-1bb29f7928c4" providerId="ADAL" clId="{66C01403-2218-4E6C-8B67-91C090315428}" dt="2022-06-21T07:10:16.395" v="1543" actId="1076"/>
          <ac:spMkLst>
            <pc:docMk/>
            <pc:sldMk cId="405115015" sldId="327"/>
            <ac:spMk id="7" creationId="{00000000-0000-0000-0000-000000000000}"/>
          </ac:spMkLst>
        </pc:spChg>
        <pc:spChg chg="del">
          <ac:chgData name="NGUYEN NHAT HUY" userId="3fdad419-5119-44f1-b32f-1bb29f7928c4" providerId="ADAL" clId="{66C01403-2218-4E6C-8B67-91C090315428}" dt="2022-06-21T07:10:19.272" v="1544" actId="478"/>
          <ac:spMkLst>
            <pc:docMk/>
            <pc:sldMk cId="405115015" sldId="327"/>
            <ac:spMk id="9" creationId="{DA722A8A-644D-2C12-55C7-79DFFA0D9511}"/>
          </ac:spMkLst>
        </pc:spChg>
        <pc:spChg chg="del">
          <ac:chgData name="NGUYEN NHAT HUY" userId="3fdad419-5119-44f1-b32f-1bb29f7928c4" providerId="ADAL" clId="{66C01403-2218-4E6C-8B67-91C090315428}" dt="2022-06-21T07:10:20.659" v="1545" actId="478"/>
          <ac:spMkLst>
            <pc:docMk/>
            <pc:sldMk cId="405115015" sldId="327"/>
            <ac:spMk id="10" creationId="{024FC184-0BF7-AF6C-7C32-3C224B094557}"/>
          </ac:spMkLst>
        </pc:spChg>
        <pc:spChg chg="add del">
          <ac:chgData name="NGUYEN NHAT HUY" userId="3fdad419-5119-44f1-b32f-1bb29f7928c4" providerId="ADAL" clId="{66C01403-2218-4E6C-8B67-91C090315428}" dt="2022-06-21T07:15:05.558" v="1747" actId="26606"/>
          <ac:spMkLst>
            <pc:docMk/>
            <pc:sldMk cId="405115015" sldId="327"/>
            <ac:spMk id="16" creationId="{D4771268-CB57-404A-9271-370EB28F6090}"/>
          </ac:spMkLst>
        </pc:spChg>
        <pc:spChg chg="add del">
          <ac:chgData name="NGUYEN NHAT HUY" userId="3fdad419-5119-44f1-b32f-1bb29f7928c4" providerId="ADAL" clId="{66C01403-2218-4E6C-8B67-91C090315428}" dt="2022-06-21T11:38:17.046" v="3668"/>
          <ac:spMkLst>
            <pc:docMk/>
            <pc:sldMk cId="405115015" sldId="327"/>
            <ac:spMk id="21" creationId="{A4AC5506-6312-4701-8D3C-40187889A947}"/>
          </ac:spMkLst>
        </pc:spChg>
        <pc:grpChg chg="del">
          <ac:chgData name="NGUYEN NHAT HUY" userId="3fdad419-5119-44f1-b32f-1bb29f7928c4" providerId="ADAL" clId="{66C01403-2218-4E6C-8B67-91C090315428}" dt="2022-06-21T07:10:22.666" v="1546" actId="478"/>
          <ac:grpSpMkLst>
            <pc:docMk/>
            <pc:sldMk cId="405115015" sldId="327"/>
            <ac:grpSpMk id="3" creationId="{9D6F292E-76A5-4246-95C0-B62F0222470F}"/>
          </ac:grpSpMkLst>
        </pc:grpChg>
        <pc:picChg chg="add mod">
          <ac:chgData name="NGUYEN NHAT HUY" userId="3fdad419-5119-44f1-b32f-1bb29f7928c4" providerId="ADAL" clId="{66C01403-2218-4E6C-8B67-91C090315428}" dt="2022-06-21T07:15:05.558" v="1747" actId="26606"/>
          <ac:picMkLst>
            <pc:docMk/>
            <pc:sldMk cId="405115015" sldId="327"/>
            <ac:picMk id="11" creationId="{0D97AB8A-0704-55F2-9447-763F394E763E}"/>
          </ac:picMkLst>
        </pc:picChg>
      </pc:sldChg>
      <pc:sldChg chg="addSp delSp modSp new mod modTransition setBg delDesignElem">
        <pc:chgData name="NGUYEN NHAT HUY" userId="3fdad419-5119-44f1-b32f-1bb29f7928c4" providerId="ADAL" clId="{66C01403-2218-4E6C-8B67-91C090315428}" dt="2022-06-21T11:46:26.069" v="3754"/>
        <pc:sldMkLst>
          <pc:docMk/>
          <pc:sldMk cId="3601428369" sldId="328"/>
        </pc:sldMkLst>
        <pc:spChg chg="del">
          <ac:chgData name="NGUYEN NHAT HUY" userId="3fdad419-5119-44f1-b32f-1bb29f7928c4" providerId="ADAL" clId="{66C01403-2218-4E6C-8B67-91C090315428}" dt="2022-06-21T07:13:45.471" v="1700" actId="478"/>
          <ac:spMkLst>
            <pc:docMk/>
            <pc:sldMk cId="3601428369" sldId="328"/>
            <ac:spMk id="2" creationId="{A0F60056-5E4C-BF51-49FF-B2BEF5F0A036}"/>
          </ac:spMkLst>
        </pc:spChg>
        <pc:spChg chg="del">
          <ac:chgData name="NGUYEN NHAT HUY" userId="3fdad419-5119-44f1-b32f-1bb29f7928c4" providerId="ADAL" clId="{66C01403-2218-4E6C-8B67-91C090315428}" dt="2022-06-21T07:13:47.537" v="1701" actId="478"/>
          <ac:spMkLst>
            <pc:docMk/>
            <pc:sldMk cId="3601428369" sldId="328"/>
            <ac:spMk id="3" creationId="{6F1E00A5-2E08-2F89-C032-A0CF10640866}"/>
          </ac:spMkLst>
        </pc:spChg>
        <pc:spChg chg="add mod">
          <ac:chgData name="NGUYEN NHAT HUY" userId="3fdad419-5119-44f1-b32f-1bb29f7928c4" providerId="ADAL" clId="{66C01403-2218-4E6C-8B67-91C090315428}" dt="2022-06-21T07:15:26.535" v="1748" actId="26606"/>
          <ac:spMkLst>
            <pc:docMk/>
            <pc:sldMk cId="3601428369" sldId="328"/>
            <ac:spMk id="4" creationId="{3F6A81A3-CE33-6555-3A26-9F7A4B9301CF}"/>
          </ac:spMkLst>
        </pc:spChg>
        <pc:spChg chg="add mod">
          <ac:chgData name="NGUYEN NHAT HUY" userId="3fdad419-5119-44f1-b32f-1bb29f7928c4" providerId="ADAL" clId="{66C01403-2218-4E6C-8B67-91C090315428}" dt="2022-06-21T07:18:22.415" v="1806" actId="27636"/>
          <ac:spMkLst>
            <pc:docMk/>
            <pc:sldMk cId="3601428369" sldId="328"/>
            <ac:spMk id="5" creationId="{28F0DC1B-441E-F01F-414E-BF8C42EEE158}"/>
          </ac:spMkLst>
        </pc:spChg>
        <pc:spChg chg="add del">
          <ac:chgData name="NGUYEN NHAT HUY" userId="3fdad419-5119-44f1-b32f-1bb29f7928c4" providerId="ADAL" clId="{66C01403-2218-4E6C-8B67-91C090315428}" dt="2022-06-21T11:38:17.046" v="3668"/>
          <ac:spMkLst>
            <pc:docMk/>
            <pc:sldMk cId="3601428369" sldId="328"/>
            <ac:spMk id="10" creationId="{09588DA8-065E-4F6F-8EFD-43104AB2E0CF}"/>
          </ac:spMkLst>
        </pc:spChg>
        <pc:spChg chg="add del">
          <ac:chgData name="NGUYEN NHAT HUY" userId="3fdad419-5119-44f1-b32f-1bb29f7928c4" providerId="ADAL" clId="{66C01403-2218-4E6C-8B67-91C090315428}" dt="2022-06-21T11:38:17.046" v="3668"/>
          <ac:spMkLst>
            <pc:docMk/>
            <pc:sldMk cId="3601428369" sldId="328"/>
            <ac:spMk id="12" creationId="{C4285719-470E-454C-AF62-8323075F1F5B}"/>
          </ac:spMkLst>
        </pc:spChg>
        <pc:spChg chg="add del">
          <ac:chgData name="NGUYEN NHAT HUY" userId="3fdad419-5119-44f1-b32f-1bb29f7928c4" providerId="ADAL" clId="{66C01403-2218-4E6C-8B67-91C090315428}" dt="2022-06-21T11:38:17.046" v="3668"/>
          <ac:spMkLst>
            <pc:docMk/>
            <pc:sldMk cId="3601428369" sldId="328"/>
            <ac:spMk id="14" creationId="{CD9FE4EF-C4D8-49A0-B2FF-81D8DB7D8A24}"/>
          </ac:spMkLst>
        </pc:spChg>
        <pc:spChg chg="add del">
          <ac:chgData name="NGUYEN NHAT HUY" userId="3fdad419-5119-44f1-b32f-1bb29f7928c4" providerId="ADAL" clId="{66C01403-2218-4E6C-8B67-91C090315428}" dt="2022-06-21T11:38:17.046" v="3668"/>
          <ac:spMkLst>
            <pc:docMk/>
            <pc:sldMk cId="3601428369" sldId="328"/>
            <ac:spMk id="16" creationId="{4300840D-0A0B-4512-BACA-B439D5B9C57C}"/>
          </ac:spMkLst>
        </pc:spChg>
        <pc:spChg chg="add del">
          <ac:chgData name="NGUYEN NHAT HUY" userId="3fdad419-5119-44f1-b32f-1bb29f7928c4" providerId="ADAL" clId="{66C01403-2218-4E6C-8B67-91C090315428}" dt="2022-06-21T11:38:17.046" v="3668"/>
          <ac:spMkLst>
            <pc:docMk/>
            <pc:sldMk cId="3601428369" sldId="328"/>
            <ac:spMk id="18" creationId="{D2B78728-A580-49A7-84F9-6EF6F583ADE0}"/>
          </ac:spMkLst>
        </pc:spChg>
        <pc:spChg chg="add del">
          <ac:chgData name="NGUYEN NHAT HUY" userId="3fdad419-5119-44f1-b32f-1bb29f7928c4" providerId="ADAL" clId="{66C01403-2218-4E6C-8B67-91C090315428}" dt="2022-06-21T11:38:17.046" v="3668"/>
          <ac:spMkLst>
            <pc:docMk/>
            <pc:sldMk cId="3601428369" sldId="328"/>
            <ac:spMk id="20" creationId="{38FAA1A1-D861-433F-88FA-1E9D6FD31D11}"/>
          </ac:spMkLst>
        </pc:spChg>
        <pc:spChg chg="add del">
          <ac:chgData name="NGUYEN NHAT HUY" userId="3fdad419-5119-44f1-b32f-1bb29f7928c4" providerId="ADAL" clId="{66C01403-2218-4E6C-8B67-91C090315428}" dt="2022-06-21T11:38:17.046" v="3668"/>
          <ac:spMkLst>
            <pc:docMk/>
            <pc:sldMk cId="3601428369" sldId="328"/>
            <ac:spMk id="22" creationId="{8D71EDA1-87BF-4D5D-AB79-F346FD19278A}"/>
          </ac:spMkLst>
        </pc:spChg>
      </pc:sldChg>
      <pc:sldChg chg="addSp delSp modSp mod modClrScheme chgLayout">
        <pc:chgData name="NGUYEN NHAT HUY" userId="3fdad419-5119-44f1-b32f-1bb29f7928c4" providerId="ADAL" clId="{66C01403-2218-4E6C-8B67-91C090315428}" dt="2022-06-21T11:42:46.662" v="3710" actId="1076"/>
        <pc:sldMkLst>
          <pc:docMk/>
          <pc:sldMk cId="2060143615" sldId="329"/>
        </pc:sldMkLst>
        <pc:spChg chg="del mod">
          <ac:chgData name="NGUYEN NHAT HUY" userId="3fdad419-5119-44f1-b32f-1bb29f7928c4" providerId="ADAL" clId="{66C01403-2218-4E6C-8B67-91C090315428}" dt="2022-06-21T07:31:55.350" v="2333" actId="478"/>
          <ac:spMkLst>
            <pc:docMk/>
            <pc:sldMk cId="2060143615" sldId="329"/>
            <ac:spMk id="4" creationId="{00000000-0000-0000-0000-000000000000}"/>
          </ac:spMkLst>
        </pc:spChg>
        <pc:spChg chg="add del mod ord">
          <ac:chgData name="NGUYEN NHAT HUY" userId="3fdad419-5119-44f1-b32f-1bb29f7928c4" providerId="ADAL" clId="{66C01403-2218-4E6C-8B67-91C090315428}" dt="2022-06-21T07:31:34.747" v="2329" actId="478"/>
          <ac:spMkLst>
            <pc:docMk/>
            <pc:sldMk cId="2060143615" sldId="329"/>
            <ac:spMk id="5" creationId="{125456AA-FB76-064A-D340-E0F51FFF1D56}"/>
          </ac:spMkLst>
        </pc:spChg>
        <pc:spChg chg="del">
          <ac:chgData name="NGUYEN NHAT HUY" userId="3fdad419-5119-44f1-b32f-1bb29f7928c4" providerId="ADAL" clId="{66C01403-2218-4E6C-8B67-91C090315428}" dt="2022-06-21T07:32:02.481" v="2336" actId="478"/>
          <ac:spMkLst>
            <pc:docMk/>
            <pc:sldMk cId="2060143615" sldId="329"/>
            <ac:spMk id="6" creationId="{00000000-0000-0000-0000-000000000000}"/>
          </ac:spMkLst>
        </pc:spChg>
        <pc:spChg chg="add mod">
          <ac:chgData name="NGUYEN NHAT HUY" userId="3fdad419-5119-44f1-b32f-1bb29f7928c4" providerId="ADAL" clId="{66C01403-2218-4E6C-8B67-91C090315428}" dt="2022-06-21T07:40:35.051" v="2688" actId="404"/>
          <ac:spMkLst>
            <pc:docMk/>
            <pc:sldMk cId="2060143615" sldId="329"/>
            <ac:spMk id="7" creationId="{2606A786-A4C3-9A91-72DF-03DDEC342C22}"/>
          </ac:spMkLst>
        </pc:spChg>
        <pc:spChg chg="del">
          <ac:chgData name="NGUYEN NHAT HUY" userId="3fdad419-5119-44f1-b32f-1bb29f7928c4" providerId="ADAL" clId="{66C01403-2218-4E6C-8B67-91C090315428}" dt="2022-06-21T07:32:00.550" v="2335" actId="478"/>
          <ac:spMkLst>
            <pc:docMk/>
            <pc:sldMk cId="2060143615" sldId="329"/>
            <ac:spMk id="8" creationId="{00000000-0000-0000-0000-000000000000}"/>
          </ac:spMkLst>
        </pc:spChg>
        <pc:spChg chg="del">
          <ac:chgData name="NGUYEN NHAT HUY" userId="3fdad419-5119-44f1-b32f-1bb29f7928c4" providerId="ADAL" clId="{66C01403-2218-4E6C-8B67-91C090315428}" dt="2022-06-21T07:31:57.783" v="2334" actId="478"/>
          <ac:spMkLst>
            <pc:docMk/>
            <pc:sldMk cId="2060143615" sldId="329"/>
            <ac:spMk id="10" creationId="{00000000-0000-0000-0000-000000000000}"/>
          </ac:spMkLst>
        </pc:spChg>
        <pc:spChg chg="add del mod">
          <ac:chgData name="NGUYEN NHAT HUY" userId="3fdad419-5119-44f1-b32f-1bb29f7928c4" providerId="ADAL" clId="{66C01403-2218-4E6C-8B67-91C090315428}" dt="2022-06-21T07:33:09.092" v="2402" actId="478"/>
          <ac:spMkLst>
            <pc:docMk/>
            <pc:sldMk cId="2060143615" sldId="329"/>
            <ac:spMk id="11" creationId="{90D203DA-39DE-23B1-77C0-950860B7100E}"/>
          </ac:spMkLst>
        </pc:spChg>
        <pc:spChg chg="add mod">
          <ac:chgData name="NGUYEN NHAT HUY" userId="3fdad419-5119-44f1-b32f-1bb29f7928c4" providerId="ADAL" clId="{66C01403-2218-4E6C-8B67-91C090315428}" dt="2022-06-21T11:42:46.662" v="3710" actId="1076"/>
          <ac:spMkLst>
            <pc:docMk/>
            <pc:sldMk cId="2060143615" sldId="329"/>
            <ac:spMk id="12" creationId="{BEB025EF-9720-2F72-A9F3-19BF4BD1D85A}"/>
          </ac:spMkLst>
        </pc:spChg>
        <pc:spChg chg="del">
          <ac:chgData name="NGUYEN NHAT HUY" userId="3fdad419-5119-44f1-b32f-1bb29f7928c4" providerId="ADAL" clId="{66C01403-2218-4E6C-8B67-91C090315428}" dt="2022-06-21T07:31:36.607" v="2330" actId="478"/>
          <ac:spMkLst>
            <pc:docMk/>
            <pc:sldMk cId="2060143615" sldId="329"/>
            <ac:spMk id="14" creationId="{00000000-0000-0000-0000-000000000000}"/>
          </ac:spMkLst>
        </pc:spChg>
        <pc:spChg chg="del">
          <ac:chgData name="NGUYEN NHAT HUY" userId="3fdad419-5119-44f1-b32f-1bb29f7928c4" providerId="ADAL" clId="{66C01403-2218-4E6C-8B67-91C090315428}" dt="2022-06-21T07:31:38.529" v="2331" actId="478"/>
          <ac:spMkLst>
            <pc:docMk/>
            <pc:sldMk cId="2060143615" sldId="329"/>
            <ac:spMk id="15" creationId="{00000000-0000-0000-0000-000000000000}"/>
          </ac:spMkLst>
        </pc:spChg>
        <pc:spChg chg="add del mod">
          <ac:chgData name="NGUYEN NHAT HUY" userId="3fdad419-5119-44f1-b32f-1bb29f7928c4" providerId="ADAL" clId="{66C01403-2218-4E6C-8B67-91C090315428}" dt="2022-06-21T07:33:53.066" v="2425" actId="478"/>
          <ac:spMkLst>
            <pc:docMk/>
            <pc:sldMk cId="2060143615" sldId="329"/>
            <ac:spMk id="16" creationId="{E982F625-454D-C9E8-AE35-F5B073DB36CB}"/>
          </ac:spMkLst>
        </pc:spChg>
        <pc:spChg chg="add mod">
          <ac:chgData name="NGUYEN NHAT HUY" userId="3fdad419-5119-44f1-b32f-1bb29f7928c4" providerId="ADAL" clId="{66C01403-2218-4E6C-8B67-91C090315428}" dt="2022-06-21T07:34:40.031" v="2445" actId="1076"/>
          <ac:spMkLst>
            <pc:docMk/>
            <pc:sldMk cId="2060143615" sldId="329"/>
            <ac:spMk id="17" creationId="{3CBF4213-1181-3535-3D1F-8850B6C2C437}"/>
          </ac:spMkLst>
        </pc:spChg>
        <pc:spChg chg="add mod">
          <ac:chgData name="NGUYEN NHAT HUY" userId="3fdad419-5119-44f1-b32f-1bb29f7928c4" providerId="ADAL" clId="{66C01403-2218-4E6C-8B67-91C090315428}" dt="2022-06-21T07:40:40.833" v="2690" actId="1076"/>
          <ac:spMkLst>
            <pc:docMk/>
            <pc:sldMk cId="2060143615" sldId="329"/>
            <ac:spMk id="19" creationId="{A352B78B-554F-676A-405D-9E7C0B56117C}"/>
          </ac:spMkLst>
        </pc:spChg>
        <pc:spChg chg="add mod">
          <ac:chgData name="NGUYEN NHAT HUY" userId="3fdad419-5119-44f1-b32f-1bb29f7928c4" providerId="ADAL" clId="{66C01403-2218-4E6C-8B67-91C090315428}" dt="2022-06-21T07:36:10.263" v="2613" actId="1076"/>
          <ac:spMkLst>
            <pc:docMk/>
            <pc:sldMk cId="2060143615" sldId="329"/>
            <ac:spMk id="21" creationId="{F7EB54DB-BAAB-F421-A810-5222FB4F6A51}"/>
          </ac:spMkLst>
        </pc:spChg>
        <pc:spChg chg="add del mod">
          <ac:chgData name="NGUYEN NHAT HUY" userId="3fdad419-5119-44f1-b32f-1bb29f7928c4" providerId="ADAL" clId="{66C01403-2218-4E6C-8B67-91C090315428}" dt="2022-06-21T07:37:51.476" v="2633" actId="478"/>
          <ac:spMkLst>
            <pc:docMk/>
            <pc:sldMk cId="2060143615" sldId="329"/>
            <ac:spMk id="23" creationId="{268DD49D-326E-DC48-6447-1FF9F56A7ED8}"/>
          </ac:spMkLst>
        </pc:spChg>
        <pc:spChg chg="add del mod">
          <ac:chgData name="NGUYEN NHAT HUY" userId="3fdad419-5119-44f1-b32f-1bb29f7928c4" providerId="ADAL" clId="{66C01403-2218-4E6C-8B67-91C090315428}" dt="2022-06-21T07:38:31.185" v="2650" actId="478"/>
          <ac:spMkLst>
            <pc:docMk/>
            <pc:sldMk cId="2060143615" sldId="329"/>
            <ac:spMk id="25" creationId="{F8BCB623-3893-FEE2-E869-04FEBBC9823D}"/>
          </ac:spMkLst>
        </pc:spChg>
        <pc:spChg chg="add del mod">
          <ac:chgData name="NGUYEN NHAT HUY" userId="3fdad419-5119-44f1-b32f-1bb29f7928c4" providerId="ADAL" clId="{66C01403-2218-4E6C-8B67-91C090315428}" dt="2022-06-21T07:39:05.872" v="2662" actId="478"/>
          <ac:spMkLst>
            <pc:docMk/>
            <pc:sldMk cId="2060143615" sldId="329"/>
            <ac:spMk id="27" creationId="{32DE652A-3051-8774-0CBB-501D1F3299E7}"/>
          </ac:spMkLst>
        </pc:spChg>
        <pc:spChg chg="add del mod">
          <ac:chgData name="NGUYEN NHAT HUY" userId="3fdad419-5119-44f1-b32f-1bb29f7928c4" providerId="ADAL" clId="{66C01403-2218-4E6C-8B67-91C090315428}" dt="2022-06-21T07:37:11.466" v="2625"/>
          <ac:spMkLst>
            <pc:docMk/>
            <pc:sldMk cId="2060143615" sldId="329"/>
            <ac:spMk id="29" creationId="{44C301DE-8832-BBE6-59CC-F01209FA6789}"/>
          </ac:spMkLst>
        </pc:spChg>
        <pc:spChg chg="add mod">
          <ac:chgData name="NGUYEN NHAT HUY" userId="3fdad419-5119-44f1-b32f-1bb29f7928c4" providerId="ADAL" clId="{66C01403-2218-4E6C-8B67-91C090315428}" dt="2022-06-21T07:39:18.825" v="2666" actId="1076"/>
          <ac:spMkLst>
            <pc:docMk/>
            <pc:sldMk cId="2060143615" sldId="329"/>
            <ac:spMk id="30" creationId="{74B1A9CC-FFEB-4024-965A-308A615BBC40}"/>
          </ac:spMkLst>
        </pc:spChg>
        <pc:spChg chg="add mod">
          <ac:chgData name="NGUYEN NHAT HUY" userId="3fdad419-5119-44f1-b32f-1bb29f7928c4" providerId="ADAL" clId="{66C01403-2218-4E6C-8B67-91C090315428}" dt="2022-06-21T07:39:22.631" v="2667" actId="1076"/>
          <ac:spMkLst>
            <pc:docMk/>
            <pc:sldMk cId="2060143615" sldId="329"/>
            <ac:spMk id="31" creationId="{3110B902-44BF-141D-7424-E9E8F3F03DA8}"/>
          </ac:spMkLst>
        </pc:spChg>
        <pc:spChg chg="add mod">
          <ac:chgData name="NGUYEN NHAT HUY" userId="3fdad419-5119-44f1-b32f-1bb29f7928c4" providerId="ADAL" clId="{66C01403-2218-4E6C-8B67-91C090315428}" dt="2022-06-21T07:39:42.788" v="2674" actId="1076"/>
          <ac:spMkLst>
            <pc:docMk/>
            <pc:sldMk cId="2060143615" sldId="329"/>
            <ac:spMk id="32" creationId="{FCA51CC3-19D4-6A55-26F4-8AA735C4E02E}"/>
          </ac:spMkLst>
        </pc:spChg>
        <pc:spChg chg="add mod">
          <ac:chgData name="NGUYEN NHAT HUY" userId="3fdad419-5119-44f1-b32f-1bb29f7928c4" providerId="ADAL" clId="{66C01403-2218-4E6C-8B67-91C090315428}" dt="2022-06-21T07:40:25.838" v="2687" actId="14100"/>
          <ac:spMkLst>
            <pc:docMk/>
            <pc:sldMk cId="2060143615" sldId="329"/>
            <ac:spMk id="34" creationId="{796A18BA-53CC-074E-A449-8896669B1152}"/>
          </ac:spMkLst>
        </pc:spChg>
        <pc:spChg chg="add del mod">
          <ac:chgData name="NGUYEN NHAT HUY" userId="3fdad419-5119-44f1-b32f-1bb29f7928c4" providerId="ADAL" clId="{66C01403-2218-4E6C-8B67-91C090315428}" dt="2022-06-21T07:40:01.391" v="2677" actId="33987"/>
          <ac:spMkLst>
            <pc:docMk/>
            <pc:sldMk cId="2060143615" sldId="329"/>
            <ac:spMk id="35" creationId="{971D2741-C33B-4844-4556-58987D66173C}"/>
          </ac:spMkLst>
        </pc:spChg>
        <pc:spChg chg="add mod">
          <ac:chgData name="NGUYEN NHAT HUY" userId="3fdad419-5119-44f1-b32f-1bb29f7928c4" providerId="ADAL" clId="{66C01403-2218-4E6C-8B67-91C090315428}" dt="2022-06-21T07:41:10.398" v="2737" actId="1076"/>
          <ac:spMkLst>
            <pc:docMk/>
            <pc:sldMk cId="2060143615" sldId="329"/>
            <ac:spMk id="37" creationId="{F3071B96-1164-0C13-3D80-9DF3BF3A3C83}"/>
          </ac:spMkLst>
        </pc:spChg>
        <pc:spChg chg="add del mod">
          <ac:chgData name="NGUYEN NHAT HUY" userId="3fdad419-5119-44f1-b32f-1bb29f7928c4" providerId="ADAL" clId="{66C01403-2218-4E6C-8B67-91C090315428}" dt="2022-06-21T07:41:46.959" v="2753" actId="478"/>
          <ac:spMkLst>
            <pc:docMk/>
            <pc:sldMk cId="2060143615" sldId="329"/>
            <ac:spMk id="39" creationId="{0FDA55E4-C9FB-8398-FC0F-FEE8C5ABCCD4}"/>
          </ac:spMkLst>
        </pc:spChg>
        <pc:spChg chg="add mod">
          <ac:chgData name="NGUYEN NHAT HUY" userId="3fdad419-5119-44f1-b32f-1bb29f7928c4" providerId="ADAL" clId="{66C01403-2218-4E6C-8B67-91C090315428}" dt="2022-06-21T07:42:08.393" v="2759" actId="1076"/>
          <ac:spMkLst>
            <pc:docMk/>
            <pc:sldMk cId="2060143615" sldId="329"/>
            <ac:spMk id="40" creationId="{98419400-6A25-695F-BC33-0F29171EC48C}"/>
          </ac:spMkLst>
        </pc:spChg>
      </pc:sldChg>
      <pc:sldChg chg="addSp delSp modSp new mod setBg delDesignElem">
        <pc:chgData name="NGUYEN NHAT HUY" userId="3fdad419-5119-44f1-b32f-1bb29f7928c4" providerId="ADAL" clId="{66C01403-2218-4E6C-8B67-91C090315428}" dt="2022-06-21T11:43:04.776" v="3711" actId="1076"/>
        <pc:sldMkLst>
          <pc:docMk/>
          <pc:sldMk cId="1038173589" sldId="330"/>
        </pc:sldMkLst>
        <pc:spChg chg="del">
          <ac:chgData name="NGUYEN NHAT HUY" userId="3fdad419-5119-44f1-b32f-1bb29f7928c4" providerId="ADAL" clId="{66C01403-2218-4E6C-8B67-91C090315428}" dt="2022-06-21T07:47:35.240" v="3055" actId="478"/>
          <ac:spMkLst>
            <pc:docMk/>
            <pc:sldMk cId="1038173589" sldId="330"/>
            <ac:spMk id="2" creationId="{D065E15F-A661-0AD3-3153-902DFFDAD4C9}"/>
          </ac:spMkLst>
        </pc:spChg>
        <pc:spChg chg="add del">
          <ac:chgData name="NGUYEN NHAT HUY" userId="3fdad419-5119-44f1-b32f-1bb29f7928c4" providerId="ADAL" clId="{66C01403-2218-4E6C-8B67-91C090315428}" dt="2022-06-21T11:38:17.046" v="3668"/>
          <ac:spMkLst>
            <pc:docMk/>
            <pc:sldMk cId="1038173589" sldId="330"/>
            <ac:spMk id="9" creationId="{42A4FC2C-047E-45A5-965D-8E1E3BF09BC6}"/>
          </ac:spMkLst>
        </pc:spChg>
        <pc:picChg chg="add mod">
          <ac:chgData name="NGUYEN NHAT HUY" userId="3fdad419-5119-44f1-b32f-1bb29f7928c4" providerId="ADAL" clId="{66C01403-2218-4E6C-8B67-91C090315428}" dt="2022-06-21T11:43:04.776" v="3711" actId="1076"/>
          <ac:picMkLst>
            <pc:docMk/>
            <pc:sldMk cId="1038173589" sldId="330"/>
            <ac:picMk id="4" creationId="{E46D61A7-F27C-B0A0-9ED4-2F9700350E9B}"/>
          </ac:picMkLst>
        </pc:picChg>
      </pc:sldChg>
      <pc:sldChg chg="addSp delSp modSp mod modClrScheme chgLayout">
        <pc:chgData name="NGUYEN NHAT HUY" userId="3fdad419-5119-44f1-b32f-1bb29f7928c4" providerId="ADAL" clId="{66C01403-2218-4E6C-8B67-91C090315428}" dt="2022-06-21T07:51:35.672" v="3168" actId="20577"/>
        <pc:sldMkLst>
          <pc:docMk/>
          <pc:sldMk cId="3921277148" sldId="331"/>
        </pc:sldMkLst>
        <pc:spChg chg="add del mod ord">
          <ac:chgData name="NGUYEN NHAT HUY" userId="3fdad419-5119-44f1-b32f-1bb29f7928c4" providerId="ADAL" clId="{66C01403-2218-4E6C-8B67-91C090315428}" dt="2022-06-21T07:51:04.985" v="3118" actId="478"/>
          <ac:spMkLst>
            <pc:docMk/>
            <pc:sldMk cId="3921277148" sldId="331"/>
            <ac:spMk id="8" creationId="{3E2A5E3E-D13D-BC10-47C7-567C089D6C52}"/>
          </ac:spMkLst>
        </pc:spChg>
        <pc:spChg chg="mod">
          <ac:chgData name="NGUYEN NHAT HUY" userId="3fdad419-5119-44f1-b32f-1bb29f7928c4" providerId="ADAL" clId="{66C01403-2218-4E6C-8B67-91C090315428}" dt="2022-06-21T07:51:35.672" v="3168" actId="20577"/>
          <ac:spMkLst>
            <pc:docMk/>
            <pc:sldMk cId="3921277148" sldId="331"/>
            <ac:spMk id="18" creationId="{00000000-0000-0000-0000-000000000000}"/>
          </ac:spMkLst>
        </pc:spChg>
      </pc:sldChg>
      <pc:sldChg chg="addSp delSp modSp new mod setBg">
        <pc:chgData name="NGUYEN NHAT HUY" userId="3fdad419-5119-44f1-b32f-1bb29f7928c4" providerId="ADAL" clId="{66C01403-2218-4E6C-8B67-91C090315428}" dt="2022-06-21T11:43:41.273" v="3719" actId="14100"/>
        <pc:sldMkLst>
          <pc:docMk/>
          <pc:sldMk cId="2206000993" sldId="332"/>
        </pc:sldMkLst>
        <pc:spChg chg="del">
          <ac:chgData name="NGUYEN NHAT HUY" userId="3fdad419-5119-44f1-b32f-1bb29f7928c4" providerId="ADAL" clId="{66C01403-2218-4E6C-8B67-91C090315428}" dt="2022-06-21T07:51:39.955" v="3170" actId="478"/>
          <ac:spMkLst>
            <pc:docMk/>
            <pc:sldMk cId="2206000993" sldId="332"/>
            <ac:spMk id="2" creationId="{28CF6BE4-C056-34B8-B56A-F4DB1B98526D}"/>
          </ac:spMkLst>
        </pc:spChg>
        <pc:picChg chg="add mod">
          <ac:chgData name="NGUYEN NHAT HUY" userId="3fdad419-5119-44f1-b32f-1bb29f7928c4" providerId="ADAL" clId="{66C01403-2218-4E6C-8B67-91C090315428}" dt="2022-06-21T11:43:41.273" v="3719" actId="14100"/>
          <ac:picMkLst>
            <pc:docMk/>
            <pc:sldMk cId="2206000993" sldId="332"/>
            <ac:picMk id="3" creationId="{BC589A9C-3FDC-56D2-8F91-2992BCE6B6F9}"/>
          </ac:picMkLst>
        </pc:picChg>
      </pc:sldChg>
      <pc:sldChg chg="modSp mod">
        <pc:chgData name="NGUYEN NHAT HUY" userId="3fdad419-5119-44f1-b32f-1bb29f7928c4" providerId="ADAL" clId="{66C01403-2218-4E6C-8B67-91C090315428}" dt="2022-06-21T07:52:28.119" v="3187"/>
        <pc:sldMkLst>
          <pc:docMk/>
          <pc:sldMk cId="3937498456" sldId="333"/>
        </pc:sldMkLst>
        <pc:spChg chg="mod">
          <ac:chgData name="NGUYEN NHAT HUY" userId="3fdad419-5119-44f1-b32f-1bb29f7928c4" providerId="ADAL" clId="{66C01403-2218-4E6C-8B67-91C090315428}" dt="2022-06-21T07:52:28.119" v="3187"/>
          <ac:spMkLst>
            <pc:docMk/>
            <pc:sldMk cId="3937498456" sldId="333"/>
            <ac:spMk id="18" creationId="{00000000-0000-0000-0000-000000000000}"/>
          </ac:spMkLst>
        </pc:spChg>
      </pc:sldChg>
      <pc:sldChg chg="del">
        <pc:chgData name="NGUYEN NHAT HUY" userId="3fdad419-5119-44f1-b32f-1bb29f7928c4" providerId="ADAL" clId="{66C01403-2218-4E6C-8B67-91C090315428}" dt="2022-06-21T07:52:33.727" v="3188"/>
        <pc:sldMkLst>
          <pc:docMk/>
          <pc:sldMk cId="2881746952" sldId="334"/>
        </pc:sldMkLst>
      </pc:sldChg>
      <pc:sldChg chg="addSp delSp modSp new mod setBg">
        <pc:chgData name="NGUYEN NHAT HUY" userId="3fdad419-5119-44f1-b32f-1bb29f7928c4" providerId="ADAL" clId="{66C01403-2218-4E6C-8B67-91C090315428}" dt="2022-06-21T11:43:51.656" v="3722" actId="14100"/>
        <pc:sldMkLst>
          <pc:docMk/>
          <pc:sldMk cId="2976261593" sldId="334"/>
        </pc:sldMkLst>
        <pc:spChg chg="del">
          <ac:chgData name="NGUYEN NHAT HUY" userId="3fdad419-5119-44f1-b32f-1bb29f7928c4" providerId="ADAL" clId="{66C01403-2218-4E6C-8B67-91C090315428}" dt="2022-06-21T07:52:39.104" v="3190" actId="478"/>
          <ac:spMkLst>
            <pc:docMk/>
            <pc:sldMk cId="2976261593" sldId="334"/>
            <ac:spMk id="2" creationId="{BE9C47DD-C9CD-3305-5A4B-7D4AB4972C0D}"/>
          </ac:spMkLst>
        </pc:spChg>
        <pc:picChg chg="add mod">
          <ac:chgData name="NGUYEN NHAT HUY" userId="3fdad419-5119-44f1-b32f-1bb29f7928c4" providerId="ADAL" clId="{66C01403-2218-4E6C-8B67-91C090315428}" dt="2022-06-21T11:43:51.656" v="3722" actId="14100"/>
          <ac:picMkLst>
            <pc:docMk/>
            <pc:sldMk cId="2976261593" sldId="334"/>
            <ac:picMk id="3" creationId="{76652861-063D-A1F6-7669-6907663CC8F1}"/>
          </ac:picMkLst>
        </pc:picChg>
      </pc:sldChg>
      <pc:sldChg chg="modSp mod">
        <pc:chgData name="NGUYEN NHAT HUY" userId="3fdad419-5119-44f1-b32f-1bb29f7928c4" providerId="ADAL" clId="{66C01403-2218-4E6C-8B67-91C090315428}" dt="2022-06-21T07:53:37.010" v="3252" actId="1076"/>
        <pc:sldMkLst>
          <pc:docMk/>
          <pc:sldMk cId="845977807" sldId="335"/>
        </pc:sldMkLst>
        <pc:spChg chg="mod">
          <ac:chgData name="NGUYEN NHAT HUY" userId="3fdad419-5119-44f1-b32f-1bb29f7928c4" providerId="ADAL" clId="{66C01403-2218-4E6C-8B67-91C090315428}" dt="2022-06-21T07:53:37.010" v="3252" actId="1076"/>
          <ac:spMkLst>
            <pc:docMk/>
            <pc:sldMk cId="845977807" sldId="335"/>
            <ac:spMk id="18" creationId="{00000000-0000-0000-0000-000000000000}"/>
          </ac:spMkLst>
        </pc:spChg>
      </pc:sldChg>
      <pc:sldChg chg="addSp delSp modSp new mod">
        <pc:chgData name="NGUYEN NHAT HUY" userId="3fdad419-5119-44f1-b32f-1bb29f7928c4" providerId="ADAL" clId="{66C01403-2218-4E6C-8B67-91C090315428}" dt="2022-06-21T08:08:31.151" v="3275" actId="20577"/>
        <pc:sldMkLst>
          <pc:docMk/>
          <pc:sldMk cId="629975973" sldId="336"/>
        </pc:sldMkLst>
        <pc:spChg chg="del">
          <ac:chgData name="NGUYEN NHAT HUY" userId="3fdad419-5119-44f1-b32f-1bb29f7928c4" providerId="ADAL" clId="{66C01403-2218-4E6C-8B67-91C090315428}" dt="2022-06-21T07:53:43.557" v="3254" actId="478"/>
          <ac:spMkLst>
            <pc:docMk/>
            <pc:sldMk cId="629975973" sldId="336"/>
            <ac:spMk id="2" creationId="{83F07699-A4B8-5777-AF03-CD5D5DF7B94E}"/>
          </ac:spMkLst>
        </pc:spChg>
        <pc:spChg chg="add del">
          <ac:chgData name="NGUYEN NHAT HUY" userId="3fdad419-5119-44f1-b32f-1bb29f7928c4" providerId="ADAL" clId="{66C01403-2218-4E6C-8B67-91C090315428}" dt="2022-06-21T08:08:04.195" v="3265" actId="478"/>
          <ac:spMkLst>
            <pc:docMk/>
            <pc:sldMk cId="629975973" sldId="336"/>
            <ac:spMk id="4" creationId="{82F3E3BC-C636-8B4E-342B-578C9EB397A2}"/>
          </ac:spMkLst>
        </pc:spChg>
        <pc:spChg chg="add mod">
          <ac:chgData name="NGUYEN NHAT HUY" userId="3fdad419-5119-44f1-b32f-1bb29f7928c4" providerId="ADAL" clId="{66C01403-2218-4E6C-8B67-91C090315428}" dt="2022-06-21T08:08:31.151" v="3275" actId="20577"/>
          <ac:spMkLst>
            <pc:docMk/>
            <pc:sldMk cId="629975973" sldId="336"/>
            <ac:spMk id="5" creationId="{FAE8A486-998A-C1DF-1860-6781A0BA764C}"/>
          </ac:spMkLst>
        </pc:spChg>
      </pc:sldChg>
      <pc:sldChg chg="modSp mod">
        <pc:chgData name="NGUYEN NHAT HUY" userId="3fdad419-5119-44f1-b32f-1bb29f7928c4" providerId="ADAL" clId="{66C01403-2218-4E6C-8B67-91C090315428}" dt="2022-06-21T08:09:10.444" v="3313" actId="1076"/>
        <pc:sldMkLst>
          <pc:docMk/>
          <pc:sldMk cId="1056572495" sldId="337"/>
        </pc:sldMkLst>
        <pc:spChg chg="mod">
          <ac:chgData name="NGUYEN NHAT HUY" userId="3fdad419-5119-44f1-b32f-1bb29f7928c4" providerId="ADAL" clId="{66C01403-2218-4E6C-8B67-91C090315428}" dt="2022-06-21T08:09:10.444" v="3313" actId="1076"/>
          <ac:spMkLst>
            <pc:docMk/>
            <pc:sldMk cId="1056572495" sldId="337"/>
            <ac:spMk id="18" creationId="{00000000-0000-0000-0000-000000000000}"/>
          </ac:spMkLst>
        </pc:spChg>
      </pc:sldChg>
      <pc:sldChg chg="addSp delSp modSp new mod">
        <pc:chgData name="NGUYEN NHAT HUY" userId="3fdad419-5119-44f1-b32f-1bb29f7928c4" providerId="ADAL" clId="{66C01403-2218-4E6C-8B67-91C090315428}" dt="2022-06-21T08:10:55.387" v="3337" actId="14100"/>
        <pc:sldMkLst>
          <pc:docMk/>
          <pc:sldMk cId="441414277" sldId="338"/>
        </pc:sldMkLst>
        <pc:spChg chg="del">
          <ac:chgData name="NGUYEN NHAT HUY" userId="3fdad419-5119-44f1-b32f-1bb29f7928c4" providerId="ADAL" clId="{66C01403-2218-4E6C-8B67-91C090315428}" dt="2022-06-21T08:09:30.090" v="3315" actId="478"/>
          <ac:spMkLst>
            <pc:docMk/>
            <pc:sldMk cId="441414277" sldId="338"/>
            <ac:spMk id="2" creationId="{C01E2B2F-8D9C-6345-CA4B-ABD0D58A361A}"/>
          </ac:spMkLst>
        </pc:spChg>
        <pc:spChg chg="add del">
          <ac:chgData name="NGUYEN NHAT HUY" userId="3fdad419-5119-44f1-b32f-1bb29f7928c4" providerId="ADAL" clId="{66C01403-2218-4E6C-8B67-91C090315428}" dt="2022-06-21T08:09:48.232" v="3320" actId="478"/>
          <ac:spMkLst>
            <pc:docMk/>
            <pc:sldMk cId="441414277" sldId="338"/>
            <ac:spMk id="4" creationId="{ACFA6E43-9B1C-516A-3167-F1043C7CA404}"/>
          </ac:spMkLst>
        </pc:spChg>
        <pc:spChg chg="add mod">
          <ac:chgData name="NGUYEN NHAT HUY" userId="3fdad419-5119-44f1-b32f-1bb29f7928c4" providerId="ADAL" clId="{66C01403-2218-4E6C-8B67-91C090315428}" dt="2022-06-21T08:10:55.387" v="3337" actId="14100"/>
          <ac:spMkLst>
            <pc:docMk/>
            <pc:sldMk cId="441414277" sldId="338"/>
            <ac:spMk id="5" creationId="{894045E1-BDC8-5C81-CD33-7A2176F1CFDF}"/>
          </ac:spMkLst>
        </pc:spChg>
      </pc:sldChg>
      <pc:sldChg chg="new del">
        <pc:chgData name="NGUYEN NHAT HUY" userId="3fdad419-5119-44f1-b32f-1bb29f7928c4" providerId="ADAL" clId="{66C01403-2218-4E6C-8B67-91C090315428}" dt="2022-06-21T08:12:35.081" v="3427" actId="2696"/>
        <pc:sldMkLst>
          <pc:docMk/>
          <pc:sldMk cId="1763237225" sldId="339"/>
        </pc:sldMkLst>
      </pc:sldChg>
      <pc:sldChg chg="addSp delSp modSp mod">
        <pc:chgData name="NGUYEN NHAT HUY" userId="3fdad419-5119-44f1-b32f-1bb29f7928c4" providerId="ADAL" clId="{66C01403-2218-4E6C-8B67-91C090315428}" dt="2022-06-21T11:44:20.777" v="3726" actId="1076"/>
        <pc:sldMkLst>
          <pc:docMk/>
          <pc:sldMk cId="0" sldId="344"/>
        </pc:sldMkLst>
        <pc:spChg chg="mod">
          <ac:chgData name="NGUYEN NHAT HUY" userId="3fdad419-5119-44f1-b32f-1bb29f7928c4" providerId="ADAL" clId="{66C01403-2218-4E6C-8B67-91C090315428}" dt="2022-06-21T11:44:20.777" v="3726" actId="1076"/>
          <ac:spMkLst>
            <pc:docMk/>
            <pc:sldMk cId="0" sldId="344"/>
            <ac:spMk id="3" creationId="{00000000-0000-0000-0000-000000000000}"/>
          </ac:spMkLst>
        </pc:spChg>
        <pc:picChg chg="add mod">
          <ac:chgData name="NGUYEN NHAT HUY" userId="3fdad419-5119-44f1-b32f-1bb29f7928c4" providerId="ADAL" clId="{66C01403-2218-4E6C-8B67-91C090315428}" dt="2022-06-21T08:14:03.970" v="3462" actId="14100"/>
          <ac:picMkLst>
            <pc:docMk/>
            <pc:sldMk cId="0" sldId="344"/>
            <ac:picMk id="6" creationId="{E0E0F29B-C06D-D5F5-01A6-D98E53DF0785}"/>
          </ac:picMkLst>
        </pc:picChg>
        <pc:picChg chg="del">
          <ac:chgData name="NGUYEN NHAT HUY" userId="3fdad419-5119-44f1-b32f-1bb29f7928c4" providerId="ADAL" clId="{66C01403-2218-4E6C-8B67-91C090315428}" dt="2022-06-21T08:13:33.068" v="3455" actId="478"/>
          <ac:picMkLst>
            <pc:docMk/>
            <pc:sldMk cId="0" sldId="344"/>
            <ac:picMk id="11" creationId="{00000000-0000-0000-0000-000000000000}"/>
          </ac:picMkLst>
        </pc:picChg>
      </pc:sldChg>
      <pc:sldChg chg="addSp delSp modSp mod">
        <pc:chgData name="NGUYEN NHAT HUY" userId="3fdad419-5119-44f1-b32f-1bb29f7928c4" providerId="ADAL" clId="{66C01403-2218-4E6C-8B67-91C090315428}" dt="2022-06-21T11:44:27.400" v="3727" actId="1076"/>
        <pc:sldMkLst>
          <pc:docMk/>
          <pc:sldMk cId="0" sldId="348"/>
        </pc:sldMkLst>
        <pc:spChg chg="mod">
          <ac:chgData name="NGUYEN NHAT HUY" userId="3fdad419-5119-44f1-b32f-1bb29f7928c4" providerId="ADAL" clId="{66C01403-2218-4E6C-8B67-91C090315428}" dt="2022-06-21T11:44:27.400" v="3727" actId="1076"/>
          <ac:spMkLst>
            <pc:docMk/>
            <pc:sldMk cId="0" sldId="348"/>
            <ac:spMk id="3" creationId="{00000000-0000-0000-0000-000000000000}"/>
          </ac:spMkLst>
        </pc:spChg>
        <pc:picChg chg="add mod">
          <ac:chgData name="NGUYEN NHAT HUY" userId="3fdad419-5119-44f1-b32f-1bb29f7928c4" providerId="ADAL" clId="{66C01403-2218-4E6C-8B67-91C090315428}" dt="2022-06-21T08:15:17.022" v="3521" actId="1076"/>
          <ac:picMkLst>
            <pc:docMk/>
            <pc:sldMk cId="0" sldId="348"/>
            <ac:picMk id="6" creationId="{E4E7FA4E-CE97-6FBF-24D1-36D7B3327C68}"/>
          </ac:picMkLst>
        </pc:picChg>
        <pc:picChg chg="del">
          <ac:chgData name="NGUYEN NHAT HUY" userId="3fdad419-5119-44f1-b32f-1bb29f7928c4" providerId="ADAL" clId="{66C01403-2218-4E6C-8B67-91C090315428}" dt="2022-06-21T08:14:49.165" v="3514" actId="478"/>
          <ac:picMkLst>
            <pc:docMk/>
            <pc:sldMk cId="0" sldId="348"/>
            <ac:picMk id="27" creationId="{00000000-0000-0000-0000-000000000000}"/>
          </ac:picMkLst>
        </pc:picChg>
      </pc:sldChg>
      <pc:sldChg chg="addSp delSp modSp mod">
        <pc:chgData name="NGUYEN NHAT HUY" userId="3fdad419-5119-44f1-b32f-1bb29f7928c4" providerId="ADAL" clId="{66C01403-2218-4E6C-8B67-91C090315428}" dt="2022-06-21T11:44:34.409" v="3728" actId="1076"/>
        <pc:sldMkLst>
          <pc:docMk/>
          <pc:sldMk cId="3764755223" sldId="349"/>
        </pc:sldMkLst>
        <pc:spChg chg="mod">
          <ac:chgData name="NGUYEN NHAT HUY" userId="3fdad419-5119-44f1-b32f-1bb29f7928c4" providerId="ADAL" clId="{66C01403-2218-4E6C-8B67-91C090315428}" dt="2022-06-21T11:44:34.409" v="3728" actId="1076"/>
          <ac:spMkLst>
            <pc:docMk/>
            <pc:sldMk cId="3764755223" sldId="349"/>
            <ac:spMk id="3" creationId="{00000000-0000-0000-0000-000000000000}"/>
          </ac:spMkLst>
        </pc:spChg>
        <pc:picChg chg="del mod">
          <ac:chgData name="NGUYEN NHAT HUY" userId="3fdad419-5119-44f1-b32f-1bb29f7928c4" providerId="ADAL" clId="{66C01403-2218-4E6C-8B67-91C090315428}" dt="2022-06-21T11:29:43.010" v="3562" actId="478"/>
          <ac:picMkLst>
            <pc:docMk/>
            <pc:sldMk cId="3764755223" sldId="349"/>
            <ac:picMk id="6" creationId="{E4E7FA4E-CE97-6FBF-24D1-36D7B3327C68}"/>
          </ac:picMkLst>
        </pc:picChg>
        <pc:picChg chg="add mod">
          <ac:chgData name="NGUYEN NHAT HUY" userId="3fdad419-5119-44f1-b32f-1bb29f7928c4" providerId="ADAL" clId="{66C01403-2218-4E6C-8B67-91C090315428}" dt="2022-06-21T11:29:57.176" v="3567" actId="14100"/>
          <ac:picMkLst>
            <pc:docMk/>
            <pc:sldMk cId="3764755223" sldId="349"/>
            <ac:picMk id="7" creationId="{1CE2DEC4-C51A-355B-4626-93D9BC9F638D}"/>
          </ac:picMkLst>
        </pc:picChg>
      </pc:sldChg>
      <pc:sldChg chg="addSp delSp modSp add mod">
        <pc:chgData name="NGUYEN NHAT HUY" userId="3fdad419-5119-44f1-b32f-1bb29f7928c4" providerId="ADAL" clId="{66C01403-2218-4E6C-8B67-91C090315428}" dt="2022-06-21T11:44:38.363" v="3729" actId="1076"/>
        <pc:sldMkLst>
          <pc:docMk/>
          <pc:sldMk cId="3754271030" sldId="350"/>
        </pc:sldMkLst>
        <pc:spChg chg="mod">
          <ac:chgData name="NGUYEN NHAT HUY" userId="3fdad419-5119-44f1-b32f-1bb29f7928c4" providerId="ADAL" clId="{66C01403-2218-4E6C-8B67-91C090315428}" dt="2022-06-21T11:44:38.363" v="3729" actId="1076"/>
          <ac:spMkLst>
            <pc:docMk/>
            <pc:sldMk cId="3754271030" sldId="350"/>
            <ac:spMk id="3" creationId="{00000000-0000-0000-0000-000000000000}"/>
          </ac:spMkLst>
        </pc:spChg>
        <pc:picChg chg="del">
          <ac:chgData name="NGUYEN NHAT HUY" userId="3fdad419-5119-44f1-b32f-1bb29f7928c4" providerId="ADAL" clId="{66C01403-2218-4E6C-8B67-91C090315428}" dt="2022-06-21T11:30:20.310" v="3603" actId="478"/>
          <ac:picMkLst>
            <pc:docMk/>
            <pc:sldMk cId="3754271030" sldId="350"/>
            <ac:picMk id="6" creationId="{E4E7FA4E-CE97-6FBF-24D1-36D7B3327C68}"/>
          </ac:picMkLst>
        </pc:picChg>
        <pc:picChg chg="add mod">
          <ac:chgData name="NGUYEN NHAT HUY" userId="3fdad419-5119-44f1-b32f-1bb29f7928c4" providerId="ADAL" clId="{66C01403-2218-4E6C-8B67-91C090315428}" dt="2022-06-21T11:30:38.412" v="3610" actId="1076"/>
          <ac:picMkLst>
            <pc:docMk/>
            <pc:sldMk cId="3754271030" sldId="350"/>
            <ac:picMk id="7" creationId="{14A4B607-C8CB-A34E-1056-D544B4247847}"/>
          </ac:picMkLst>
        </pc:picChg>
      </pc:sldChg>
      <pc:sldChg chg="addSp delSp modSp mod">
        <pc:chgData name="NGUYEN NHAT HUY" userId="3fdad419-5119-44f1-b32f-1bb29f7928c4" providerId="ADAL" clId="{66C01403-2218-4E6C-8B67-91C090315428}" dt="2022-06-21T11:31:40.846" v="3642" actId="1076"/>
        <pc:sldMkLst>
          <pc:docMk/>
          <pc:sldMk cId="3471093876" sldId="351"/>
        </pc:sldMkLst>
        <pc:spChg chg="mod">
          <ac:chgData name="NGUYEN NHAT HUY" userId="3fdad419-5119-44f1-b32f-1bb29f7928c4" providerId="ADAL" clId="{66C01403-2218-4E6C-8B67-91C090315428}" dt="2022-06-21T11:31:08.830" v="3634" actId="20577"/>
          <ac:spMkLst>
            <pc:docMk/>
            <pc:sldMk cId="3471093876" sldId="351"/>
            <ac:spMk id="3" creationId="{00000000-0000-0000-0000-000000000000}"/>
          </ac:spMkLst>
        </pc:spChg>
        <pc:picChg chg="add mod">
          <ac:chgData name="NGUYEN NHAT HUY" userId="3fdad419-5119-44f1-b32f-1bb29f7928c4" providerId="ADAL" clId="{66C01403-2218-4E6C-8B67-91C090315428}" dt="2022-06-21T11:31:40.846" v="3642" actId="1076"/>
          <ac:picMkLst>
            <pc:docMk/>
            <pc:sldMk cId="3471093876" sldId="351"/>
            <ac:picMk id="6" creationId="{9967253A-12CD-B69E-D4C4-D1E62BA1D3FE}"/>
          </ac:picMkLst>
        </pc:picChg>
        <pc:picChg chg="del">
          <ac:chgData name="NGUYEN NHAT HUY" userId="3fdad419-5119-44f1-b32f-1bb29f7928c4" providerId="ADAL" clId="{66C01403-2218-4E6C-8B67-91C090315428}" dt="2022-06-21T11:31:12.597" v="3635" actId="478"/>
          <ac:picMkLst>
            <pc:docMk/>
            <pc:sldMk cId="3471093876" sldId="351"/>
            <ac:picMk id="7" creationId="{14A4B607-C8CB-A34E-1056-D544B4247847}"/>
          </ac:picMkLst>
        </pc:picChg>
      </pc:sldChg>
      <pc:sldChg chg="delSp modSp mod delDesignElem">
        <pc:chgData name="NGUYEN NHAT HUY" userId="3fdad419-5119-44f1-b32f-1bb29f7928c4" providerId="ADAL" clId="{66C01403-2218-4E6C-8B67-91C090315428}" dt="2022-06-21T11:44:44.737" v="3731" actId="1076"/>
        <pc:sldMkLst>
          <pc:docMk/>
          <pc:sldMk cId="1100437856" sldId="352"/>
        </pc:sldMkLst>
        <pc:spChg chg="del">
          <ac:chgData name="NGUYEN NHAT HUY" userId="3fdad419-5119-44f1-b32f-1bb29f7928c4" providerId="ADAL" clId="{66C01403-2218-4E6C-8B67-91C090315428}" dt="2022-06-21T11:38:32.910" v="3677"/>
          <ac:spMkLst>
            <pc:docMk/>
            <pc:sldMk cId="1100437856" sldId="352"/>
            <ac:spMk id="5" creationId="{3EBE8569-6AEC-4B8C-8D53-2DE337CDBA65}"/>
          </ac:spMkLst>
        </pc:spChg>
        <pc:spChg chg="mod">
          <ac:chgData name="NGUYEN NHAT HUY" userId="3fdad419-5119-44f1-b32f-1bb29f7928c4" providerId="ADAL" clId="{66C01403-2218-4E6C-8B67-91C090315428}" dt="2022-06-21T11:44:42.179" v="3730" actId="1076"/>
          <ac:spMkLst>
            <pc:docMk/>
            <pc:sldMk cId="1100437856" sldId="352"/>
            <ac:spMk id="6" creationId="{00000000-0000-0000-0000-000000000000}"/>
          </ac:spMkLst>
        </pc:spChg>
        <pc:spChg chg="mod">
          <ac:chgData name="NGUYEN NHAT HUY" userId="3fdad419-5119-44f1-b32f-1bb29f7928c4" providerId="ADAL" clId="{66C01403-2218-4E6C-8B67-91C090315428}" dt="2022-06-21T11:44:44.737" v="3731" actId="1076"/>
          <ac:spMkLst>
            <pc:docMk/>
            <pc:sldMk cId="1100437856" sldId="352"/>
            <ac:spMk id="9"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10A99F3-9926-467D-871D-68CA88062F6A}" type="datetimeFigureOut">
              <a:rPr lang="en-US" smtClean="0"/>
              <a:t>6/21/2022</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2E35DAA-0FF7-44B7-B15E-8792FE94A318}" type="slidenum">
              <a:rPr lang="en-US" smtClean="0"/>
              <a:t>‹#›</a:t>
            </a:fld>
            <a:endParaRPr lang="en-US"/>
          </a:p>
        </p:txBody>
      </p:sp>
    </p:spTree>
    <p:extLst>
      <p:ext uri="{BB962C8B-B14F-4D97-AF65-F5344CB8AC3E}">
        <p14:creationId xmlns:p14="http://schemas.microsoft.com/office/powerpoint/2010/main" val="39900655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1" y="-1"/>
            <a:ext cx="16256004" cy="9144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1" y="1"/>
            <a:ext cx="3073401" cy="9144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2501899" y="1496484"/>
            <a:ext cx="11722100" cy="3183467"/>
          </a:xfrm>
        </p:spPr>
        <p:txBody>
          <a:bodyPr anchor="b">
            <a:normAutofit/>
          </a:bodyPr>
          <a:lstStyle>
            <a:lvl1pPr algn="l">
              <a:defRPr sz="6400"/>
            </a:lvl1pPr>
          </a:lstStyle>
          <a:p>
            <a:r>
              <a:rPr lang="en-US"/>
              <a:t>Click to edit Master title style</a:t>
            </a:r>
            <a:endParaRPr lang="en-US" dirty="0"/>
          </a:p>
        </p:txBody>
      </p:sp>
      <p:sp>
        <p:nvSpPr>
          <p:cNvPr id="3" name="Subtitle 2"/>
          <p:cNvSpPr>
            <a:spLocks noGrp="1"/>
          </p:cNvSpPr>
          <p:nvPr>
            <p:ph type="subTitle" idx="1"/>
          </p:nvPr>
        </p:nvSpPr>
        <p:spPr>
          <a:xfrm>
            <a:off x="2501899" y="4802717"/>
            <a:ext cx="11722100" cy="2207683"/>
          </a:xfrm>
        </p:spPr>
        <p:txBody>
          <a:bodyPr>
            <a:normAutofit/>
          </a:bodyPr>
          <a:lstStyle>
            <a:lvl1pPr marL="0" indent="0" algn="l">
              <a:buNone/>
              <a:defRPr sz="2667" cap="all" baseline="0">
                <a:solidFill>
                  <a:schemeClr val="tx2"/>
                </a:solidFill>
              </a:defRPr>
            </a:lvl1pPr>
            <a:lvl2pPr marL="609585" indent="0" algn="ctr">
              <a:buNone/>
              <a:defRPr sz="2667"/>
            </a:lvl2pPr>
            <a:lvl3pPr marL="1219170" indent="0" algn="ctr">
              <a:buNone/>
              <a:defRPr sz="2400"/>
            </a:lvl3pPr>
            <a:lvl4pPr marL="1828754" indent="0" algn="ctr">
              <a:buNone/>
              <a:defRPr sz="2133"/>
            </a:lvl4pPr>
            <a:lvl5pPr marL="2438339" indent="0" algn="ctr">
              <a:buNone/>
              <a:defRPr sz="2133"/>
            </a:lvl5pPr>
            <a:lvl6pPr marL="3047924" indent="0" algn="ctr">
              <a:buNone/>
              <a:defRPr sz="2133"/>
            </a:lvl6pPr>
            <a:lvl7pPr marL="3657509" indent="0" algn="ctr">
              <a:buNone/>
              <a:defRPr sz="2133"/>
            </a:lvl7pPr>
            <a:lvl8pPr marL="4267093" indent="0" algn="ctr">
              <a:buNone/>
              <a:defRPr sz="2133"/>
            </a:lvl8pPr>
            <a:lvl9pPr marL="4876678" indent="0" algn="ctr">
              <a:buNone/>
              <a:defRPr sz="2133"/>
            </a:lvl9pPr>
          </a:lstStyle>
          <a:p>
            <a:r>
              <a:rPr lang="en-US"/>
              <a:t>Click to edit Master subtitle style</a:t>
            </a:r>
            <a:endParaRPr lang="en-US" dirty="0"/>
          </a:p>
        </p:txBody>
      </p:sp>
      <p:sp>
        <p:nvSpPr>
          <p:cNvPr id="4" name="Date Placeholder 3"/>
          <p:cNvSpPr>
            <a:spLocks noGrp="1"/>
          </p:cNvSpPr>
          <p:nvPr>
            <p:ph type="dt" sz="half" idx="10"/>
          </p:nvPr>
        </p:nvSpPr>
        <p:spPr>
          <a:xfrm>
            <a:off x="9436681" y="7213602"/>
            <a:ext cx="3657600" cy="486833"/>
          </a:xfrm>
        </p:spPr>
        <p:txBody>
          <a:bodyPr/>
          <a:lstStyle/>
          <a:p>
            <a:fld id="{D997B5FA-0921-464F-AAE1-844C04324D75}" type="datetimeFigureOut">
              <a:rPr lang="zh-CN" altLang="en-US" smtClean="0"/>
              <a:t>2022/6/21</a:t>
            </a:fld>
            <a:endParaRPr lang="zh-CN" altLang="en-US"/>
          </a:p>
        </p:txBody>
      </p:sp>
      <p:sp>
        <p:nvSpPr>
          <p:cNvPr id="5" name="Footer Placeholder 4"/>
          <p:cNvSpPr>
            <a:spLocks noGrp="1"/>
          </p:cNvSpPr>
          <p:nvPr>
            <p:ph type="ftr" sz="quarter" idx="11"/>
          </p:nvPr>
        </p:nvSpPr>
        <p:spPr>
          <a:xfrm>
            <a:off x="2501899" y="7213602"/>
            <a:ext cx="6833181" cy="486833"/>
          </a:xfrm>
        </p:spPr>
        <p:txBody>
          <a:bodyPr/>
          <a:lstStyle/>
          <a:p>
            <a:endParaRPr lang="zh-CN" altLang="en-US"/>
          </a:p>
        </p:txBody>
      </p:sp>
      <p:sp>
        <p:nvSpPr>
          <p:cNvPr id="6" name="Slide Number Placeholder 5"/>
          <p:cNvSpPr>
            <a:spLocks noGrp="1"/>
          </p:cNvSpPr>
          <p:nvPr>
            <p:ph type="sldNum" sz="quarter" idx="12"/>
          </p:nvPr>
        </p:nvSpPr>
        <p:spPr>
          <a:xfrm>
            <a:off x="13195882" y="7213600"/>
            <a:ext cx="1028119" cy="486833"/>
          </a:xfrm>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15312030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21881" y="5739553"/>
            <a:ext cx="13216473" cy="1092473"/>
          </a:xfrm>
        </p:spPr>
        <p:txBody>
          <a:bodyPr anchor="b">
            <a:normAutofit/>
          </a:bodyPr>
          <a:lstStyle>
            <a:lvl1pPr>
              <a:defRPr sz="4267"/>
            </a:lvl1pPr>
          </a:lstStyle>
          <a:p>
            <a:r>
              <a:rPr lang="en-US"/>
              <a:t>Click to edit Master title style</a:t>
            </a:r>
            <a:endParaRPr lang="en-US" dirty="0"/>
          </a:p>
        </p:txBody>
      </p:sp>
      <p:sp>
        <p:nvSpPr>
          <p:cNvPr id="3" name="Picture Placeholder 2"/>
          <p:cNvSpPr>
            <a:spLocks noGrp="1" noChangeAspect="1"/>
          </p:cNvSpPr>
          <p:nvPr>
            <p:ph type="pic" idx="1"/>
          </p:nvPr>
        </p:nvSpPr>
        <p:spPr>
          <a:xfrm>
            <a:off x="1521881" y="808568"/>
            <a:ext cx="13216472" cy="4399704"/>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4267"/>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521819" y="6832027"/>
            <a:ext cx="13214479" cy="909963"/>
          </a:xfrm>
        </p:spPr>
        <p:txBody>
          <a:bodyPr>
            <a:normAutofit/>
          </a:bodyPr>
          <a:lstStyle>
            <a:lvl1pPr marL="0" indent="0">
              <a:buNone/>
              <a:defRPr sz="2133"/>
            </a:lvl1pPr>
            <a:lvl2pPr marL="609585" indent="0">
              <a:buNone/>
              <a:defRPr sz="1867"/>
            </a:lvl2pPr>
            <a:lvl3pPr marL="1219170" indent="0">
              <a:buNone/>
              <a:defRPr sz="1600"/>
            </a:lvl3pPr>
            <a:lvl4pPr marL="1828754" indent="0">
              <a:buNone/>
              <a:defRPr sz="1333"/>
            </a:lvl4pPr>
            <a:lvl5pPr marL="2438339" indent="0">
              <a:buNone/>
              <a:defRPr sz="1333"/>
            </a:lvl5pPr>
            <a:lvl6pPr marL="3047924" indent="0">
              <a:buNone/>
              <a:defRPr sz="1333"/>
            </a:lvl6pPr>
            <a:lvl7pPr marL="3657509" indent="0">
              <a:buNone/>
              <a:defRPr sz="1333"/>
            </a:lvl7pPr>
            <a:lvl8pPr marL="4267093" indent="0">
              <a:buNone/>
              <a:defRPr sz="1333"/>
            </a:lvl8pPr>
            <a:lvl9pPr marL="4876678" indent="0">
              <a:buNone/>
              <a:defRPr sz="1333"/>
            </a:lvl9pPr>
          </a:lstStyle>
          <a:p>
            <a:pPr lvl="0"/>
            <a:r>
              <a:rPr lang="en-US"/>
              <a:t>Click to edit Master text styles</a:t>
            </a:r>
          </a:p>
        </p:txBody>
      </p:sp>
      <p:sp>
        <p:nvSpPr>
          <p:cNvPr id="5" name="Date Placeholder 4"/>
          <p:cNvSpPr>
            <a:spLocks noGrp="1"/>
          </p:cNvSpPr>
          <p:nvPr>
            <p:ph type="dt" sz="half" idx="10"/>
          </p:nvPr>
        </p:nvSpPr>
        <p:spPr/>
        <p:txBody>
          <a:bodyPr/>
          <a:lstStyle/>
          <a:p>
            <a:fld id="{2FD132D4-9430-4624-A3FE-CA796E7CF9E2}" type="datetimeFigureOut">
              <a:rPr lang="es-MX" smtClean="0"/>
              <a:t>21/06/2022</a:t>
            </a:fld>
            <a:endParaRPr lang="es-MX"/>
          </a:p>
        </p:txBody>
      </p:sp>
      <p:sp>
        <p:nvSpPr>
          <p:cNvPr id="6" name="Footer Placeholder 5"/>
          <p:cNvSpPr>
            <a:spLocks noGrp="1"/>
          </p:cNvSpPr>
          <p:nvPr>
            <p:ph type="ftr" sz="quarter" idx="11"/>
          </p:nvPr>
        </p:nvSpPr>
        <p:spPr/>
        <p:txBody>
          <a:bodyPr/>
          <a:lstStyle/>
          <a:p>
            <a:endParaRPr lang="es-MX"/>
          </a:p>
        </p:txBody>
      </p:sp>
      <p:sp>
        <p:nvSpPr>
          <p:cNvPr id="7" name="Slide Number Placeholder 6"/>
          <p:cNvSpPr>
            <a:spLocks noGrp="1"/>
          </p:cNvSpPr>
          <p:nvPr>
            <p:ph type="sldNum" sz="quarter" idx="12"/>
          </p:nvPr>
        </p:nvSpPr>
        <p:spPr/>
        <p:txBody>
          <a:bodyPr/>
          <a:lstStyle/>
          <a:p>
            <a:fld id="{8262CAA9-3749-43E6-86EC-C4B53E28C9C2}" type="slidenum">
              <a:rPr lang="es-MX" smtClean="0"/>
              <a:t>‹#›</a:t>
            </a:fld>
            <a:endParaRPr lang="es-MX"/>
          </a:p>
        </p:txBody>
      </p:sp>
    </p:spTree>
    <p:extLst>
      <p:ext uri="{BB962C8B-B14F-4D97-AF65-F5344CB8AC3E}">
        <p14:creationId xmlns:p14="http://schemas.microsoft.com/office/powerpoint/2010/main" val="36628636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521942" y="812800"/>
            <a:ext cx="13207940" cy="4572000"/>
          </a:xfrm>
        </p:spPr>
        <p:txBody>
          <a:bodyPr anchor="ctr">
            <a:normAutofit/>
          </a:bodyPr>
          <a:lstStyle>
            <a:lvl1pPr>
              <a:defRPr sz="4800"/>
            </a:lvl1pPr>
          </a:lstStyle>
          <a:p>
            <a:r>
              <a:rPr lang="en-US"/>
              <a:t>Click to edit Master title style</a:t>
            </a:r>
            <a:endParaRPr lang="en-US" dirty="0"/>
          </a:p>
        </p:txBody>
      </p:sp>
      <p:sp>
        <p:nvSpPr>
          <p:cNvPr id="4" name="Text Placeholder 3"/>
          <p:cNvSpPr>
            <a:spLocks noGrp="1"/>
          </p:cNvSpPr>
          <p:nvPr>
            <p:ph type="body" sz="half" idx="2"/>
          </p:nvPr>
        </p:nvSpPr>
        <p:spPr>
          <a:xfrm>
            <a:off x="1521881" y="5892799"/>
            <a:ext cx="13205945" cy="1828799"/>
          </a:xfrm>
        </p:spPr>
        <p:txBody>
          <a:bodyPr anchor="ctr">
            <a:normAutofit/>
          </a:bodyPr>
          <a:lstStyle>
            <a:lvl1pPr marL="0" indent="0">
              <a:buNone/>
              <a:defRPr sz="2400"/>
            </a:lvl1pPr>
            <a:lvl2pPr marL="609585" indent="0">
              <a:buNone/>
              <a:defRPr sz="1867"/>
            </a:lvl2pPr>
            <a:lvl3pPr marL="1219170" indent="0">
              <a:buNone/>
              <a:defRPr sz="1600"/>
            </a:lvl3pPr>
            <a:lvl4pPr marL="1828754" indent="0">
              <a:buNone/>
              <a:defRPr sz="1333"/>
            </a:lvl4pPr>
            <a:lvl5pPr marL="2438339" indent="0">
              <a:buNone/>
              <a:defRPr sz="1333"/>
            </a:lvl5pPr>
            <a:lvl6pPr marL="3047924" indent="0">
              <a:buNone/>
              <a:defRPr sz="1333"/>
            </a:lvl6pPr>
            <a:lvl7pPr marL="3657509" indent="0">
              <a:buNone/>
              <a:defRPr sz="1333"/>
            </a:lvl7pPr>
            <a:lvl8pPr marL="4267093" indent="0">
              <a:buNone/>
              <a:defRPr sz="1333"/>
            </a:lvl8pPr>
            <a:lvl9pPr marL="4876678" indent="0">
              <a:buNone/>
              <a:defRPr sz="1333"/>
            </a:lvl9pPr>
          </a:lstStyle>
          <a:p>
            <a:pPr lvl="0"/>
            <a:r>
              <a:rPr lang="en-US"/>
              <a:t>Click to edit Master text styles</a:t>
            </a:r>
          </a:p>
        </p:txBody>
      </p:sp>
      <p:sp>
        <p:nvSpPr>
          <p:cNvPr id="5" name="Date Placeholder 4"/>
          <p:cNvSpPr>
            <a:spLocks noGrp="1"/>
          </p:cNvSpPr>
          <p:nvPr>
            <p:ph type="dt" sz="half" idx="10"/>
          </p:nvPr>
        </p:nvSpPr>
        <p:spPr/>
        <p:txBody>
          <a:bodyPr/>
          <a:lstStyle/>
          <a:p>
            <a:fld id="{2FD132D4-9430-4624-A3FE-CA796E7CF9E2}" type="datetimeFigureOut">
              <a:rPr lang="es-MX" smtClean="0"/>
              <a:t>21/06/2022</a:t>
            </a:fld>
            <a:endParaRPr lang="es-MX"/>
          </a:p>
        </p:txBody>
      </p:sp>
      <p:sp>
        <p:nvSpPr>
          <p:cNvPr id="6" name="Footer Placeholder 5"/>
          <p:cNvSpPr>
            <a:spLocks noGrp="1"/>
          </p:cNvSpPr>
          <p:nvPr>
            <p:ph type="ftr" sz="quarter" idx="11"/>
          </p:nvPr>
        </p:nvSpPr>
        <p:spPr/>
        <p:txBody>
          <a:bodyPr/>
          <a:lstStyle/>
          <a:p>
            <a:endParaRPr lang="es-MX"/>
          </a:p>
        </p:txBody>
      </p:sp>
      <p:sp>
        <p:nvSpPr>
          <p:cNvPr id="7" name="Slide Number Placeholder 6"/>
          <p:cNvSpPr>
            <a:spLocks noGrp="1"/>
          </p:cNvSpPr>
          <p:nvPr>
            <p:ph type="sldNum" sz="quarter" idx="12"/>
          </p:nvPr>
        </p:nvSpPr>
        <p:spPr/>
        <p:txBody>
          <a:bodyPr/>
          <a:lstStyle/>
          <a:p>
            <a:fld id="{8262CAA9-3749-43E6-86EC-C4B53E28C9C2}" type="slidenum">
              <a:rPr lang="es-MX" smtClean="0"/>
              <a:t>‹#›</a:t>
            </a:fld>
            <a:endParaRPr lang="es-MX"/>
          </a:p>
        </p:txBody>
      </p:sp>
    </p:spTree>
    <p:extLst>
      <p:ext uri="{BB962C8B-B14F-4D97-AF65-F5344CB8AC3E}">
        <p14:creationId xmlns:p14="http://schemas.microsoft.com/office/powerpoint/2010/main" val="24900358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28283" y="812799"/>
            <a:ext cx="12403669" cy="3664572"/>
          </a:xfrm>
        </p:spPr>
        <p:txBody>
          <a:bodyPr anchor="ctr">
            <a:normAutofit/>
          </a:bodyPr>
          <a:lstStyle>
            <a:lvl1pPr>
              <a:defRPr sz="4800"/>
            </a:lvl1pPr>
          </a:lstStyle>
          <a:p>
            <a:r>
              <a:rPr lang="en-US"/>
              <a:t>Click to edit Master title style</a:t>
            </a:r>
            <a:endParaRPr lang="en-US" dirty="0"/>
          </a:p>
        </p:txBody>
      </p:sp>
      <p:sp>
        <p:nvSpPr>
          <p:cNvPr id="12" name="Text Placeholder 3"/>
          <p:cNvSpPr>
            <a:spLocks noGrp="1"/>
          </p:cNvSpPr>
          <p:nvPr>
            <p:ph type="body" sz="half" idx="13"/>
          </p:nvPr>
        </p:nvSpPr>
        <p:spPr>
          <a:xfrm>
            <a:off x="2294193" y="4487410"/>
            <a:ext cx="11669732" cy="731957"/>
          </a:xfrm>
        </p:spPr>
        <p:txBody>
          <a:bodyPr anchor="t">
            <a:normAutofit/>
          </a:bodyPr>
          <a:lstStyle>
            <a:lvl1pPr marL="0" indent="0">
              <a:buNone/>
              <a:defRPr sz="1867"/>
            </a:lvl1pPr>
            <a:lvl2pPr marL="609585" indent="0">
              <a:buNone/>
              <a:defRPr sz="1867"/>
            </a:lvl2pPr>
            <a:lvl3pPr marL="1219170" indent="0">
              <a:buNone/>
              <a:defRPr sz="1600"/>
            </a:lvl3pPr>
            <a:lvl4pPr marL="1828754" indent="0">
              <a:buNone/>
              <a:defRPr sz="1333"/>
            </a:lvl4pPr>
            <a:lvl5pPr marL="2438339" indent="0">
              <a:buNone/>
              <a:defRPr sz="1333"/>
            </a:lvl5pPr>
            <a:lvl6pPr marL="3047924" indent="0">
              <a:buNone/>
              <a:defRPr sz="1333"/>
            </a:lvl6pPr>
            <a:lvl7pPr marL="3657509" indent="0">
              <a:buNone/>
              <a:defRPr sz="1333"/>
            </a:lvl7pPr>
            <a:lvl8pPr marL="4267093" indent="0">
              <a:buNone/>
              <a:defRPr sz="1333"/>
            </a:lvl8pPr>
            <a:lvl9pPr marL="4876678" indent="0">
              <a:buNone/>
              <a:defRPr sz="1333"/>
            </a:lvl9pPr>
          </a:lstStyle>
          <a:p>
            <a:pPr lvl="0"/>
            <a:r>
              <a:rPr lang="en-US"/>
              <a:t>Click to edit Master text styles</a:t>
            </a:r>
          </a:p>
        </p:txBody>
      </p:sp>
      <p:sp>
        <p:nvSpPr>
          <p:cNvPr id="4" name="Text Placeholder 3"/>
          <p:cNvSpPr>
            <a:spLocks noGrp="1"/>
          </p:cNvSpPr>
          <p:nvPr>
            <p:ph type="body" sz="half" idx="2"/>
          </p:nvPr>
        </p:nvSpPr>
        <p:spPr>
          <a:xfrm>
            <a:off x="1521881" y="5746559"/>
            <a:ext cx="13208003" cy="1985995"/>
          </a:xfrm>
        </p:spPr>
        <p:txBody>
          <a:bodyPr anchor="ctr">
            <a:normAutofit/>
          </a:bodyPr>
          <a:lstStyle>
            <a:lvl1pPr marL="0" indent="0">
              <a:buNone/>
              <a:defRPr sz="2400"/>
            </a:lvl1pPr>
            <a:lvl2pPr marL="609585" indent="0">
              <a:buNone/>
              <a:defRPr sz="1867"/>
            </a:lvl2pPr>
            <a:lvl3pPr marL="1219170" indent="0">
              <a:buNone/>
              <a:defRPr sz="1600"/>
            </a:lvl3pPr>
            <a:lvl4pPr marL="1828754" indent="0">
              <a:buNone/>
              <a:defRPr sz="1333"/>
            </a:lvl4pPr>
            <a:lvl5pPr marL="2438339" indent="0">
              <a:buNone/>
              <a:defRPr sz="1333"/>
            </a:lvl5pPr>
            <a:lvl6pPr marL="3047924" indent="0">
              <a:buNone/>
              <a:defRPr sz="1333"/>
            </a:lvl6pPr>
            <a:lvl7pPr marL="3657509" indent="0">
              <a:buNone/>
              <a:defRPr sz="1333"/>
            </a:lvl7pPr>
            <a:lvl8pPr marL="4267093" indent="0">
              <a:buNone/>
              <a:defRPr sz="1333"/>
            </a:lvl8pPr>
            <a:lvl9pPr marL="4876678" indent="0">
              <a:buNone/>
              <a:defRPr sz="1333"/>
            </a:lvl9pPr>
          </a:lstStyle>
          <a:p>
            <a:pPr lvl="0"/>
            <a:r>
              <a:rPr lang="en-US"/>
              <a:t>Click to edit Master text styles</a:t>
            </a:r>
          </a:p>
        </p:txBody>
      </p:sp>
      <p:sp>
        <p:nvSpPr>
          <p:cNvPr id="5" name="Date Placeholder 4"/>
          <p:cNvSpPr>
            <a:spLocks noGrp="1"/>
          </p:cNvSpPr>
          <p:nvPr>
            <p:ph type="dt" sz="half" idx="10"/>
          </p:nvPr>
        </p:nvSpPr>
        <p:spPr/>
        <p:txBody>
          <a:bodyPr/>
          <a:lstStyle/>
          <a:p>
            <a:fld id="{2FD132D4-9430-4624-A3FE-CA796E7CF9E2}" type="datetimeFigureOut">
              <a:rPr lang="es-MX" smtClean="0"/>
              <a:t>21/06/2022</a:t>
            </a:fld>
            <a:endParaRPr lang="es-MX"/>
          </a:p>
        </p:txBody>
      </p:sp>
      <p:sp>
        <p:nvSpPr>
          <p:cNvPr id="6" name="Footer Placeholder 5"/>
          <p:cNvSpPr>
            <a:spLocks noGrp="1"/>
          </p:cNvSpPr>
          <p:nvPr>
            <p:ph type="ftr" sz="quarter" idx="11"/>
          </p:nvPr>
        </p:nvSpPr>
        <p:spPr/>
        <p:txBody>
          <a:bodyPr/>
          <a:lstStyle/>
          <a:p>
            <a:endParaRPr lang="es-MX"/>
          </a:p>
        </p:txBody>
      </p:sp>
      <p:sp>
        <p:nvSpPr>
          <p:cNvPr id="7" name="Slide Number Placeholder 6"/>
          <p:cNvSpPr>
            <a:spLocks noGrp="1"/>
          </p:cNvSpPr>
          <p:nvPr>
            <p:ph type="sldNum" sz="quarter" idx="12"/>
          </p:nvPr>
        </p:nvSpPr>
        <p:spPr/>
        <p:txBody>
          <a:bodyPr/>
          <a:lstStyle/>
          <a:p>
            <a:fld id="{8262CAA9-3749-43E6-86EC-C4B53E28C9C2}" type="slidenum">
              <a:rPr lang="es-MX" smtClean="0"/>
              <a:t>‹#›</a:t>
            </a:fld>
            <a:endParaRPr lang="es-MX"/>
          </a:p>
        </p:txBody>
      </p:sp>
      <p:sp>
        <p:nvSpPr>
          <p:cNvPr id="60" name="TextBox 59"/>
          <p:cNvSpPr txBox="1"/>
          <p:nvPr/>
        </p:nvSpPr>
        <p:spPr>
          <a:xfrm>
            <a:off x="1204683" y="976526"/>
            <a:ext cx="812800" cy="779701"/>
          </a:xfrm>
          <a:prstGeom prst="rect">
            <a:avLst/>
          </a:prstGeom>
        </p:spPr>
        <p:txBody>
          <a:bodyPr vert="horz" lIns="121920" tIns="60960" rIns="121920" bIns="6096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10666" dirty="0">
                <a:solidFill>
                  <a:schemeClr val="tx1"/>
                </a:solidFill>
                <a:effectLst/>
              </a:rPr>
              <a:t>“</a:t>
            </a:r>
          </a:p>
        </p:txBody>
      </p:sp>
      <p:sp>
        <p:nvSpPr>
          <p:cNvPr id="61" name="TextBox 60"/>
          <p:cNvSpPr txBox="1"/>
          <p:nvPr/>
        </p:nvSpPr>
        <p:spPr>
          <a:xfrm>
            <a:off x="14049827" y="3686630"/>
            <a:ext cx="812800" cy="779701"/>
          </a:xfrm>
          <a:prstGeom prst="rect">
            <a:avLst/>
          </a:prstGeom>
        </p:spPr>
        <p:txBody>
          <a:bodyPr vert="horz" lIns="121920" tIns="60960" rIns="121920" bIns="6096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10666" dirty="0">
                <a:solidFill>
                  <a:schemeClr val="tx1"/>
                </a:solidFill>
                <a:effectLst/>
              </a:rPr>
              <a:t>”</a:t>
            </a:r>
          </a:p>
        </p:txBody>
      </p:sp>
    </p:spTree>
    <p:extLst>
      <p:ext uri="{BB962C8B-B14F-4D97-AF65-F5344CB8AC3E}">
        <p14:creationId xmlns:p14="http://schemas.microsoft.com/office/powerpoint/2010/main" val="163885153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521881" y="2845389"/>
            <a:ext cx="13208001" cy="3349113"/>
          </a:xfrm>
        </p:spPr>
        <p:txBody>
          <a:bodyPr anchor="b">
            <a:normAutofit/>
          </a:bodyPr>
          <a:lstStyle>
            <a:lvl1pPr>
              <a:defRPr sz="4800"/>
            </a:lvl1pPr>
          </a:lstStyle>
          <a:p>
            <a:r>
              <a:rPr lang="en-US"/>
              <a:t>Click to edit Master title style</a:t>
            </a:r>
            <a:endParaRPr lang="en-US" dirty="0"/>
          </a:p>
        </p:txBody>
      </p:sp>
      <p:sp>
        <p:nvSpPr>
          <p:cNvPr id="4" name="Text Placeholder 3"/>
          <p:cNvSpPr>
            <a:spLocks noGrp="1"/>
          </p:cNvSpPr>
          <p:nvPr>
            <p:ph type="body" sz="half" idx="2"/>
          </p:nvPr>
        </p:nvSpPr>
        <p:spPr>
          <a:xfrm>
            <a:off x="1521819" y="6210207"/>
            <a:ext cx="13206007" cy="1520859"/>
          </a:xfrm>
        </p:spPr>
        <p:txBody>
          <a:bodyPr anchor="t">
            <a:normAutofit/>
          </a:bodyPr>
          <a:lstStyle>
            <a:lvl1pPr marL="0" indent="0">
              <a:buNone/>
              <a:defRPr sz="2400"/>
            </a:lvl1pPr>
            <a:lvl2pPr marL="609585" indent="0">
              <a:buNone/>
              <a:defRPr sz="1867"/>
            </a:lvl2pPr>
            <a:lvl3pPr marL="1219170" indent="0">
              <a:buNone/>
              <a:defRPr sz="1600"/>
            </a:lvl3pPr>
            <a:lvl4pPr marL="1828754" indent="0">
              <a:buNone/>
              <a:defRPr sz="1333"/>
            </a:lvl4pPr>
            <a:lvl5pPr marL="2438339" indent="0">
              <a:buNone/>
              <a:defRPr sz="1333"/>
            </a:lvl5pPr>
            <a:lvl6pPr marL="3047924" indent="0">
              <a:buNone/>
              <a:defRPr sz="1333"/>
            </a:lvl6pPr>
            <a:lvl7pPr marL="3657509" indent="0">
              <a:buNone/>
              <a:defRPr sz="1333"/>
            </a:lvl7pPr>
            <a:lvl8pPr marL="4267093" indent="0">
              <a:buNone/>
              <a:defRPr sz="1333"/>
            </a:lvl8pPr>
            <a:lvl9pPr marL="4876678" indent="0">
              <a:buNone/>
              <a:defRPr sz="1333"/>
            </a:lvl9pPr>
          </a:lstStyle>
          <a:p>
            <a:pPr lvl="0"/>
            <a:r>
              <a:rPr lang="en-US"/>
              <a:t>Click to edit Master text styles</a:t>
            </a:r>
          </a:p>
        </p:txBody>
      </p:sp>
      <p:sp>
        <p:nvSpPr>
          <p:cNvPr id="5" name="Date Placeholder 4"/>
          <p:cNvSpPr>
            <a:spLocks noGrp="1"/>
          </p:cNvSpPr>
          <p:nvPr>
            <p:ph type="dt" sz="half" idx="10"/>
          </p:nvPr>
        </p:nvSpPr>
        <p:spPr/>
        <p:txBody>
          <a:bodyPr/>
          <a:lstStyle/>
          <a:p>
            <a:fld id="{2FD132D4-9430-4624-A3FE-CA796E7CF9E2}" type="datetimeFigureOut">
              <a:rPr lang="es-MX" smtClean="0"/>
              <a:t>21/06/2022</a:t>
            </a:fld>
            <a:endParaRPr lang="es-MX"/>
          </a:p>
        </p:txBody>
      </p:sp>
      <p:sp>
        <p:nvSpPr>
          <p:cNvPr id="6" name="Footer Placeholder 5"/>
          <p:cNvSpPr>
            <a:spLocks noGrp="1"/>
          </p:cNvSpPr>
          <p:nvPr>
            <p:ph type="ftr" sz="quarter" idx="11"/>
          </p:nvPr>
        </p:nvSpPr>
        <p:spPr/>
        <p:txBody>
          <a:bodyPr/>
          <a:lstStyle/>
          <a:p>
            <a:endParaRPr lang="es-MX"/>
          </a:p>
        </p:txBody>
      </p:sp>
      <p:sp>
        <p:nvSpPr>
          <p:cNvPr id="7" name="Slide Number Placeholder 6"/>
          <p:cNvSpPr>
            <a:spLocks noGrp="1"/>
          </p:cNvSpPr>
          <p:nvPr>
            <p:ph type="sldNum" sz="quarter" idx="12"/>
          </p:nvPr>
        </p:nvSpPr>
        <p:spPr/>
        <p:txBody>
          <a:bodyPr/>
          <a:lstStyle/>
          <a:p>
            <a:fld id="{8262CAA9-3749-43E6-86EC-C4B53E28C9C2}" type="slidenum">
              <a:rPr lang="es-MX" smtClean="0"/>
              <a:t>‹#›</a:t>
            </a:fld>
            <a:endParaRPr lang="es-MX"/>
          </a:p>
        </p:txBody>
      </p:sp>
    </p:spTree>
    <p:extLst>
      <p:ext uri="{BB962C8B-B14F-4D97-AF65-F5344CB8AC3E}">
        <p14:creationId xmlns:p14="http://schemas.microsoft.com/office/powerpoint/2010/main" val="32124941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521884" y="812800"/>
            <a:ext cx="13207997" cy="2540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521881" y="3565951"/>
            <a:ext cx="4262532" cy="914400"/>
          </a:xfrm>
        </p:spPr>
        <p:txBody>
          <a:bodyPr anchor="b">
            <a:noAutofit/>
          </a:bodyPr>
          <a:lstStyle>
            <a:lvl1pPr marL="0" indent="0">
              <a:lnSpc>
                <a:spcPct val="90000"/>
              </a:lnSpc>
              <a:buNone/>
              <a:defRPr sz="3200" b="0" cap="all" baseline="0">
                <a:solidFill>
                  <a:schemeClr val="tx1"/>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8" name="Text Placeholder 3"/>
          <p:cNvSpPr>
            <a:spLocks noGrp="1"/>
          </p:cNvSpPr>
          <p:nvPr>
            <p:ph type="body" sz="half" idx="15"/>
          </p:nvPr>
        </p:nvSpPr>
        <p:spPr>
          <a:xfrm>
            <a:off x="1503892" y="4480351"/>
            <a:ext cx="4278313" cy="3241248"/>
          </a:xfrm>
        </p:spPr>
        <p:txBody>
          <a:bodyPr anchor="t">
            <a:normAutofit/>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Click to edit Master text styles</a:t>
            </a:r>
          </a:p>
        </p:txBody>
      </p:sp>
      <p:sp>
        <p:nvSpPr>
          <p:cNvPr id="9" name="Text Placeholder 4"/>
          <p:cNvSpPr>
            <a:spLocks noGrp="1"/>
          </p:cNvSpPr>
          <p:nvPr>
            <p:ph type="body" sz="quarter" idx="3"/>
          </p:nvPr>
        </p:nvSpPr>
        <p:spPr>
          <a:xfrm>
            <a:off x="6019689" y="3570180"/>
            <a:ext cx="4245847" cy="914400"/>
          </a:xfrm>
        </p:spPr>
        <p:txBody>
          <a:bodyPr anchor="b">
            <a:noAutofit/>
          </a:bodyPr>
          <a:lstStyle>
            <a:lvl1pPr marL="0" indent="0">
              <a:lnSpc>
                <a:spcPct val="90000"/>
              </a:lnSpc>
              <a:buNone/>
              <a:defRPr sz="3200" b="0" cap="all" baseline="0">
                <a:solidFill>
                  <a:schemeClr val="tx1"/>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10" name="Text Placeholder 3"/>
          <p:cNvSpPr>
            <a:spLocks noGrp="1"/>
          </p:cNvSpPr>
          <p:nvPr>
            <p:ph type="body" sz="half" idx="16"/>
          </p:nvPr>
        </p:nvSpPr>
        <p:spPr>
          <a:xfrm>
            <a:off x="6005617" y="4484580"/>
            <a:ext cx="4261107" cy="3241248"/>
          </a:xfrm>
        </p:spPr>
        <p:txBody>
          <a:bodyPr anchor="t">
            <a:normAutofit/>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Click to edit Master text styles</a:t>
            </a:r>
          </a:p>
        </p:txBody>
      </p:sp>
      <p:sp>
        <p:nvSpPr>
          <p:cNvPr id="11" name="Text Placeholder 4"/>
          <p:cNvSpPr>
            <a:spLocks noGrp="1"/>
          </p:cNvSpPr>
          <p:nvPr>
            <p:ph type="body" sz="quarter" idx="13"/>
          </p:nvPr>
        </p:nvSpPr>
        <p:spPr>
          <a:xfrm>
            <a:off x="10469923" y="3565951"/>
            <a:ext cx="4259957" cy="914400"/>
          </a:xfrm>
        </p:spPr>
        <p:txBody>
          <a:bodyPr anchor="b">
            <a:noAutofit/>
          </a:bodyPr>
          <a:lstStyle>
            <a:lvl1pPr marL="0" indent="0">
              <a:lnSpc>
                <a:spcPct val="90000"/>
              </a:lnSpc>
              <a:buNone/>
              <a:defRPr sz="3200" b="0" cap="all" baseline="0">
                <a:solidFill>
                  <a:schemeClr val="tx1"/>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12" name="Text Placeholder 3"/>
          <p:cNvSpPr>
            <a:spLocks noGrp="1"/>
          </p:cNvSpPr>
          <p:nvPr>
            <p:ph type="body" sz="half" idx="17"/>
          </p:nvPr>
        </p:nvSpPr>
        <p:spPr>
          <a:xfrm>
            <a:off x="10469923" y="4480351"/>
            <a:ext cx="4259957" cy="3241248"/>
          </a:xfrm>
        </p:spPr>
        <p:txBody>
          <a:bodyPr anchor="t">
            <a:normAutofit/>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Click to edit Master text styles</a:t>
            </a:r>
          </a:p>
        </p:txBody>
      </p:sp>
      <p:sp>
        <p:nvSpPr>
          <p:cNvPr id="3" name="Date Placeholder 2"/>
          <p:cNvSpPr>
            <a:spLocks noGrp="1"/>
          </p:cNvSpPr>
          <p:nvPr>
            <p:ph type="dt" sz="half" idx="10"/>
          </p:nvPr>
        </p:nvSpPr>
        <p:spPr/>
        <p:txBody>
          <a:bodyPr/>
          <a:lstStyle/>
          <a:p>
            <a:fld id="{2FD132D4-9430-4624-A3FE-CA796E7CF9E2}" type="datetimeFigureOut">
              <a:rPr lang="es-MX" smtClean="0"/>
              <a:t>21/06/2022</a:t>
            </a:fld>
            <a:endParaRPr lang="es-MX"/>
          </a:p>
        </p:txBody>
      </p:sp>
      <p:sp>
        <p:nvSpPr>
          <p:cNvPr id="4" name="Footer Placeholder 3"/>
          <p:cNvSpPr>
            <a:spLocks noGrp="1"/>
          </p:cNvSpPr>
          <p:nvPr>
            <p:ph type="ftr" sz="quarter" idx="11"/>
          </p:nvPr>
        </p:nvSpPr>
        <p:spPr/>
        <p:txBody>
          <a:bodyPr/>
          <a:lstStyle/>
          <a:p>
            <a:endParaRPr lang="es-MX"/>
          </a:p>
        </p:txBody>
      </p:sp>
      <p:sp>
        <p:nvSpPr>
          <p:cNvPr id="5" name="Slide Number Placeholder 4"/>
          <p:cNvSpPr>
            <a:spLocks noGrp="1"/>
          </p:cNvSpPr>
          <p:nvPr>
            <p:ph type="sldNum" sz="quarter" idx="12"/>
          </p:nvPr>
        </p:nvSpPr>
        <p:spPr/>
        <p:txBody>
          <a:bodyPr/>
          <a:lstStyle/>
          <a:p>
            <a:fld id="{8262CAA9-3749-43E6-86EC-C4B53E28C9C2}" type="slidenum">
              <a:rPr lang="es-MX" smtClean="0"/>
              <a:t>‹#›</a:t>
            </a:fld>
            <a:endParaRPr lang="es-MX"/>
          </a:p>
        </p:txBody>
      </p:sp>
    </p:spTree>
    <p:extLst>
      <p:ext uri="{BB962C8B-B14F-4D97-AF65-F5344CB8AC3E}">
        <p14:creationId xmlns:p14="http://schemas.microsoft.com/office/powerpoint/2010/main" val="50176326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521882" y="812800"/>
            <a:ext cx="13207999" cy="2540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521884" y="5872795"/>
            <a:ext cx="4260320" cy="768349"/>
          </a:xfrm>
        </p:spPr>
        <p:txBody>
          <a:bodyPr anchor="b">
            <a:noAutofit/>
          </a:bodyPr>
          <a:lstStyle>
            <a:lvl1pPr marL="0" indent="0">
              <a:lnSpc>
                <a:spcPct val="90000"/>
              </a:lnSpc>
              <a:buNone/>
              <a:defRPr sz="2667" b="0" cap="all" baseline="0">
                <a:solidFill>
                  <a:schemeClr val="tx1"/>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20" name="Picture Placeholder 2"/>
          <p:cNvSpPr>
            <a:spLocks noGrp="1" noChangeAspect="1"/>
          </p:cNvSpPr>
          <p:nvPr>
            <p:ph type="pic" idx="15"/>
          </p:nvPr>
        </p:nvSpPr>
        <p:spPr>
          <a:xfrm>
            <a:off x="1521884" y="3555997"/>
            <a:ext cx="4260320" cy="2032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667"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521884" y="6641145"/>
            <a:ext cx="4260320" cy="1090457"/>
          </a:xfrm>
        </p:spPr>
        <p:txBody>
          <a:bodyPr anchor="t">
            <a:normAutofit/>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Click to edit Master text styles</a:t>
            </a:r>
          </a:p>
        </p:txBody>
      </p:sp>
      <p:sp>
        <p:nvSpPr>
          <p:cNvPr id="22" name="Text Placeholder 4"/>
          <p:cNvSpPr>
            <a:spLocks noGrp="1"/>
          </p:cNvSpPr>
          <p:nvPr>
            <p:ph type="body" sz="quarter" idx="3"/>
          </p:nvPr>
        </p:nvSpPr>
        <p:spPr>
          <a:xfrm>
            <a:off x="5985404" y="5872795"/>
            <a:ext cx="4267200" cy="768349"/>
          </a:xfrm>
        </p:spPr>
        <p:txBody>
          <a:bodyPr anchor="b">
            <a:noAutofit/>
          </a:bodyPr>
          <a:lstStyle>
            <a:lvl1pPr marL="0" indent="0">
              <a:lnSpc>
                <a:spcPct val="90000"/>
              </a:lnSpc>
              <a:buNone/>
              <a:defRPr sz="2667" b="0" cap="all" baseline="0">
                <a:solidFill>
                  <a:schemeClr val="tx1"/>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23" name="Picture Placeholder 2"/>
          <p:cNvSpPr>
            <a:spLocks noGrp="1" noChangeAspect="1"/>
          </p:cNvSpPr>
          <p:nvPr>
            <p:ph type="pic" idx="21"/>
          </p:nvPr>
        </p:nvSpPr>
        <p:spPr>
          <a:xfrm>
            <a:off x="5985404" y="3555997"/>
            <a:ext cx="4265253" cy="2032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667"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5983457" y="6641143"/>
            <a:ext cx="4267200" cy="1080456"/>
          </a:xfrm>
        </p:spPr>
        <p:txBody>
          <a:bodyPr anchor="t">
            <a:normAutofit/>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Click to edit Master text styles</a:t>
            </a:r>
          </a:p>
        </p:txBody>
      </p:sp>
      <p:sp>
        <p:nvSpPr>
          <p:cNvPr id="25" name="Text Placeholder 4"/>
          <p:cNvSpPr>
            <a:spLocks noGrp="1"/>
          </p:cNvSpPr>
          <p:nvPr>
            <p:ph type="body" sz="quarter" idx="13"/>
          </p:nvPr>
        </p:nvSpPr>
        <p:spPr>
          <a:xfrm>
            <a:off x="10470090" y="5872794"/>
            <a:ext cx="4254321" cy="768349"/>
          </a:xfrm>
        </p:spPr>
        <p:txBody>
          <a:bodyPr anchor="b">
            <a:noAutofit/>
          </a:bodyPr>
          <a:lstStyle>
            <a:lvl1pPr marL="0" indent="0">
              <a:lnSpc>
                <a:spcPct val="90000"/>
              </a:lnSpc>
              <a:buNone/>
              <a:defRPr sz="2667" b="0" cap="all" baseline="0">
                <a:solidFill>
                  <a:schemeClr val="tx1"/>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26" name="Picture Placeholder 2"/>
          <p:cNvSpPr>
            <a:spLocks noGrp="1" noChangeAspect="1"/>
          </p:cNvSpPr>
          <p:nvPr>
            <p:ph type="pic" idx="22"/>
          </p:nvPr>
        </p:nvSpPr>
        <p:spPr>
          <a:xfrm>
            <a:off x="10469923" y="3555997"/>
            <a:ext cx="4259959" cy="2032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667"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10469923" y="6641139"/>
            <a:ext cx="4259957" cy="1080460"/>
          </a:xfrm>
        </p:spPr>
        <p:txBody>
          <a:bodyPr anchor="t">
            <a:normAutofit/>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Click to edit Master text styles</a:t>
            </a:r>
          </a:p>
        </p:txBody>
      </p:sp>
      <p:sp>
        <p:nvSpPr>
          <p:cNvPr id="3" name="Date Placeholder 2"/>
          <p:cNvSpPr>
            <a:spLocks noGrp="1"/>
          </p:cNvSpPr>
          <p:nvPr>
            <p:ph type="dt" sz="half" idx="10"/>
          </p:nvPr>
        </p:nvSpPr>
        <p:spPr/>
        <p:txBody>
          <a:bodyPr/>
          <a:lstStyle/>
          <a:p>
            <a:fld id="{2FD132D4-9430-4624-A3FE-CA796E7CF9E2}" type="datetimeFigureOut">
              <a:rPr lang="es-MX" smtClean="0"/>
              <a:t>21/06/2022</a:t>
            </a:fld>
            <a:endParaRPr lang="es-MX"/>
          </a:p>
        </p:txBody>
      </p:sp>
      <p:sp>
        <p:nvSpPr>
          <p:cNvPr id="4" name="Footer Placeholder 3"/>
          <p:cNvSpPr>
            <a:spLocks noGrp="1"/>
          </p:cNvSpPr>
          <p:nvPr>
            <p:ph type="ftr" sz="quarter" idx="11"/>
          </p:nvPr>
        </p:nvSpPr>
        <p:spPr/>
        <p:txBody>
          <a:bodyPr/>
          <a:lstStyle/>
          <a:p>
            <a:endParaRPr lang="es-MX"/>
          </a:p>
        </p:txBody>
      </p:sp>
      <p:sp>
        <p:nvSpPr>
          <p:cNvPr id="5" name="Slide Number Placeholder 4"/>
          <p:cNvSpPr>
            <a:spLocks noGrp="1"/>
          </p:cNvSpPr>
          <p:nvPr>
            <p:ph type="sldNum" sz="quarter" idx="12"/>
          </p:nvPr>
        </p:nvSpPr>
        <p:spPr/>
        <p:txBody>
          <a:bodyPr/>
          <a:lstStyle/>
          <a:p>
            <a:fld id="{8262CAA9-3749-43E6-86EC-C4B53E28C9C2}" type="slidenum">
              <a:rPr lang="es-MX" smtClean="0"/>
              <a:t>‹#›</a:t>
            </a:fld>
            <a:endParaRPr lang="es-MX"/>
          </a:p>
        </p:txBody>
      </p:sp>
    </p:spTree>
    <p:extLst>
      <p:ext uri="{BB962C8B-B14F-4D97-AF65-F5344CB8AC3E}">
        <p14:creationId xmlns:p14="http://schemas.microsoft.com/office/powerpoint/2010/main" val="228690705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997B5FA-0921-464F-AAE1-844C04324D75}" type="datetimeFigureOut">
              <a:rPr lang="zh-CN" altLang="en-US" smtClean="0"/>
              <a:t>2022/6/21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38757113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2056534" y="812800"/>
            <a:ext cx="2673348" cy="69088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521880" y="812800"/>
            <a:ext cx="10331453" cy="69088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997B5FA-0921-464F-AAE1-844C04324D75}" type="datetimeFigureOut">
              <a:rPr lang="zh-CN" altLang="en-US" smtClean="0"/>
              <a:t>2022/6/21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336213966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1" y="-1"/>
            <a:ext cx="16256004" cy="9144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1" y="1"/>
            <a:ext cx="3073401" cy="9144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2501899" y="1496484"/>
            <a:ext cx="11722100" cy="3183467"/>
          </a:xfrm>
        </p:spPr>
        <p:txBody>
          <a:bodyPr anchor="b">
            <a:normAutofit/>
          </a:bodyPr>
          <a:lstStyle>
            <a:lvl1pPr algn="l">
              <a:defRPr sz="6400"/>
            </a:lvl1pPr>
          </a:lstStyle>
          <a:p>
            <a:r>
              <a:rPr lang="en-US"/>
              <a:t>Click to edit Master title style</a:t>
            </a:r>
            <a:endParaRPr lang="en-US" dirty="0"/>
          </a:p>
        </p:txBody>
      </p:sp>
      <p:sp>
        <p:nvSpPr>
          <p:cNvPr id="3" name="Subtitle 2"/>
          <p:cNvSpPr>
            <a:spLocks noGrp="1"/>
          </p:cNvSpPr>
          <p:nvPr>
            <p:ph type="subTitle" idx="1"/>
          </p:nvPr>
        </p:nvSpPr>
        <p:spPr>
          <a:xfrm>
            <a:off x="2501899" y="4802717"/>
            <a:ext cx="11722100" cy="2207683"/>
          </a:xfrm>
        </p:spPr>
        <p:txBody>
          <a:bodyPr>
            <a:normAutofit/>
          </a:bodyPr>
          <a:lstStyle>
            <a:lvl1pPr marL="0" indent="0" algn="l">
              <a:buNone/>
              <a:defRPr sz="2667" cap="all" baseline="0">
                <a:solidFill>
                  <a:schemeClr val="tx2"/>
                </a:solidFill>
              </a:defRPr>
            </a:lvl1pPr>
            <a:lvl2pPr marL="609585" indent="0" algn="ctr">
              <a:buNone/>
              <a:defRPr sz="2667"/>
            </a:lvl2pPr>
            <a:lvl3pPr marL="1219170" indent="0" algn="ctr">
              <a:buNone/>
              <a:defRPr sz="2400"/>
            </a:lvl3pPr>
            <a:lvl4pPr marL="1828754" indent="0" algn="ctr">
              <a:buNone/>
              <a:defRPr sz="2133"/>
            </a:lvl4pPr>
            <a:lvl5pPr marL="2438339" indent="0" algn="ctr">
              <a:buNone/>
              <a:defRPr sz="2133"/>
            </a:lvl5pPr>
            <a:lvl6pPr marL="3047924" indent="0" algn="ctr">
              <a:buNone/>
              <a:defRPr sz="2133"/>
            </a:lvl6pPr>
            <a:lvl7pPr marL="3657509" indent="0" algn="ctr">
              <a:buNone/>
              <a:defRPr sz="2133"/>
            </a:lvl7pPr>
            <a:lvl8pPr marL="4267093" indent="0" algn="ctr">
              <a:buNone/>
              <a:defRPr sz="2133"/>
            </a:lvl8pPr>
            <a:lvl9pPr marL="4876678" indent="0" algn="ctr">
              <a:buNone/>
              <a:defRPr sz="2133"/>
            </a:lvl9pPr>
          </a:lstStyle>
          <a:p>
            <a:r>
              <a:rPr lang="en-US"/>
              <a:t>Click to edit Master subtitle style</a:t>
            </a:r>
            <a:endParaRPr lang="en-US" dirty="0"/>
          </a:p>
        </p:txBody>
      </p:sp>
      <p:sp>
        <p:nvSpPr>
          <p:cNvPr id="4" name="Date Placeholder 3"/>
          <p:cNvSpPr>
            <a:spLocks noGrp="1"/>
          </p:cNvSpPr>
          <p:nvPr>
            <p:ph type="dt" sz="half" idx="10"/>
          </p:nvPr>
        </p:nvSpPr>
        <p:spPr>
          <a:xfrm>
            <a:off x="9436681" y="7213602"/>
            <a:ext cx="3657600" cy="486833"/>
          </a:xfrm>
        </p:spPr>
        <p:txBody>
          <a:bodyPr/>
          <a:lstStyle/>
          <a:p>
            <a:fld id="{2FD132D4-9430-4624-A3FE-CA796E7CF9E2}" type="datetimeFigureOut">
              <a:rPr lang="es-MX" smtClean="0"/>
              <a:t>21/06/2022</a:t>
            </a:fld>
            <a:endParaRPr lang="es-MX"/>
          </a:p>
        </p:txBody>
      </p:sp>
      <p:sp>
        <p:nvSpPr>
          <p:cNvPr id="5" name="Footer Placeholder 4"/>
          <p:cNvSpPr>
            <a:spLocks noGrp="1"/>
          </p:cNvSpPr>
          <p:nvPr>
            <p:ph type="ftr" sz="quarter" idx="11"/>
          </p:nvPr>
        </p:nvSpPr>
        <p:spPr>
          <a:xfrm>
            <a:off x="2501899" y="7213602"/>
            <a:ext cx="6833181" cy="486833"/>
          </a:xfrm>
        </p:spPr>
        <p:txBody>
          <a:bodyPr/>
          <a:lstStyle/>
          <a:p>
            <a:endParaRPr lang="es-MX"/>
          </a:p>
        </p:txBody>
      </p:sp>
      <p:sp>
        <p:nvSpPr>
          <p:cNvPr id="6" name="Slide Number Placeholder 5"/>
          <p:cNvSpPr>
            <a:spLocks noGrp="1"/>
          </p:cNvSpPr>
          <p:nvPr>
            <p:ph type="sldNum" sz="quarter" idx="12"/>
          </p:nvPr>
        </p:nvSpPr>
        <p:spPr>
          <a:xfrm>
            <a:off x="13195882" y="7213600"/>
            <a:ext cx="1028119" cy="486833"/>
          </a:xfrm>
        </p:spPr>
        <p:txBody>
          <a:bodyPr/>
          <a:lstStyle/>
          <a:p>
            <a:fld id="{8262CAA9-3749-43E6-86EC-C4B53E28C9C2}" type="slidenum">
              <a:rPr lang="es-MX" smtClean="0"/>
              <a:t>‹#›</a:t>
            </a:fld>
            <a:endParaRPr lang="es-MX"/>
          </a:p>
        </p:txBody>
      </p:sp>
    </p:spTree>
    <p:extLst>
      <p:ext uri="{BB962C8B-B14F-4D97-AF65-F5344CB8AC3E}">
        <p14:creationId xmlns:p14="http://schemas.microsoft.com/office/powerpoint/2010/main" val="118213981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FD132D4-9430-4624-A3FE-CA796E7CF9E2}" type="datetimeFigureOut">
              <a:rPr lang="es-MX" smtClean="0"/>
              <a:t>21/06/2022</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8262CAA9-3749-43E6-86EC-C4B53E28C9C2}" type="slidenum">
              <a:rPr lang="es-MX" smtClean="0"/>
              <a:t>‹#›</a:t>
            </a:fld>
            <a:endParaRPr lang="es-MX"/>
          </a:p>
        </p:txBody>
      </p:sp>
    </p:spTree>
    <p:extLst>
      <p:ext uri="{BB962C8B-B14F-4D97-AF65-F5344CB8AC3E}">
        <p14:creationId xmlns:p14="http://schemas.microsoft.com/office/powerpoint/2010/main" val="34960476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997B5FA-0921-464F-AAE1-844C04324D75}" type="datetimeFigureOut">
              <a:rPr lang="zh-CN" altLang="en-US" smtClean="0"/>
              <a:t>2022/6/21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339739438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521881" y="1892302"/>
            <a:ext cx="13208000" cy="3803649"/>
          </a:xfrm>
        </p:spPr>
        <p:txBody>
          <a:bodyPr anchor="b">
            <a:normAutofit/>
          </a:bodyPr>
          <a:lstStyle>
            <a:lvl1pPr>
              <a:defRPr sz="4800"/>
            </a:lvl1pPr>
          </a:lstStyle>
          <a:p>
            <a:r>
              <a:rPr lang="en-US"/>
              <a:t>Click to edit Master title style</a:t>
            </a:r>
            <a:endParaRPr lang="en-US" dirty="0"/>
          </a:p>
        </p:txBody>
      </p:sp>
      <p:sp>
        <p:nvSpPr>
          <p:cNvPr id="3" name="Text Placeholder 2"/>
          <p:cNvSpPr>
            <a:spLocks noGrp="1"/>
          </p:cNvSpPr>
          <p:nvPr>
            <p:ph type="body" idx="1"/>
          </p:nvPr>
        </p:nvSpPr>
        <p:spPr>
          <a:xfrm>
            <a:off x="1521881" y="5899149"/>
            <a:ext cx="13208000" cy="1833035"/>
          </a:xfrm>
        </p:spPr>
        <p:txBody>
          <a:bodyPr>
            <a:normAutofit/>
          </a:bodyPr>
          <a:lstStyle>
            <a:lvl1pPr marL="0" indent="0">
              <a:buNone/>
              <a:defRPr sz="2400" cap="all" baseline="0">
                <a:solidFill>
                  <a:schemeClr val="tx1">
                    <a:tint val="75000"/>
                  </a:schemeClr>
                </a:solidFill>
              </a:defRPr>
            </a:lvl1pPr>
            <a:lvl2pPr marL="609585" indent="0">
              <a:buNone/>
              <a:defRPr sz="2400">
                <a:solidFill>
                  <a:schemeClr val="tx1">
                    <a:tint val="75000"/>
                  </a:schemeClr>
                </a:solidFill>
              </a:defRPr>
            </a:lvl2pPr>
            <a:lvl3pPr marL="1219170" indent="0">
              <a:buNone/>
              <a:defRPr sz="2400">
                <a:solidFill>
                  <a:schemeClr val="tx1">
                    <a:tint val="75000"/>
                  </a:schemeClr>
                </a:solidFill>
              </a:defRPr>
            </a:lvl3pPr>
            <a:lvl4pPr marL="1828754" indent="0">
              <a:buNone/>
              <a:defRPr sz="2133">
                <a:solidFill>
                  <a:schemeClr val="tx1">
                    <a:tint val="75000"/>
                  </a:schemeClr>
                </a:solidFill>
              </a:defRPr>
            </a:lvl4pPr>
            <a:lvl5pPr marL="2438339" indent="0">
              <a:buNone/>
              <a:defRPr sz="2133">
                <a:solidFill>
                  <a:schemeClr val="tx1">
                    <a:tint val="75000"/>
                  </a:schemeClr>
                </a:solidFill>
              </a:defRPr>
            </a:lvl5pPr>
            <a:lvl6pPr marL="3047924" indent="0">
              <a:buNone/>
              <a:defRPr sz="2133">
                <a:solidFill>
                  <a:schemeClr val="tx1">
                    <a:tint val="75000"/>
                  </a:schemeClr>
                </a:solidFill>
              </a:defRPr>
            </a:lvl6pPr>
            <a:lvl7pPr marL="3657509" indent="0">
              <a:buNone/>
              <a:defRPr sz="2133">
                <a:solidFill>
                  <a:schemeClr val="tx1">
                    <a:tint val="75000"/>
                  </a:schemeClr>
                </a:solidFill>
              </a:defRPr>
            </a:lvl7pPr>
            <a:lvl8pPr marL="4267093" indent="0">
              <a:buNone/>
              <a:defRPr sz="2133">
                <a:solidFill>
                  <a:schemeClr val="tx1">
                    <a:tint val="75000"/>
                  </a:schemeClr>
                </a:solidFill>
              </a:defRPr>
            </a:lvl8pPr>
            <a:lvl9pPr marL="4876678" indent="0">
              <a:buNone/>
              <a:defRPr sz="2133">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FD132D4-9430-4624-A3FE-CA796E7CF9E2}" type="datetimeFigureOut">
              <a:rPr lang="es-MX" smtClean="0"/>
              <a:t>21/06/2022</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8262CAA9-3749-43E6-86EC-C4B53E28C9C2}" type="slidenum">
              <a:rPr lang="es-MX" smtClean="0"/>
              <a:t>‹#›</a:t>
            </a:fld>
            <a:endParaRPr lang="es-MX"/>
          </a:p>
        </p:txBody>
      </p:sp>
    </p:spTree>
    <p:extLst>
      <p:ext uri="{BB962C8B-B14F-4D97-AF65-F5344CB8AC3E}">
        <p14:creationId xmlns:p14="http://schemas.microsoft.com/office/powerpoint/2010/main" val="200616214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21881" y="2999315"/>
            <a:ext cx="6504519" cy="47222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8229601" y="2999315"/>
            <a:ext cx="6500281" cy="47222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FD132D4-9430-4624-A3FE-CA796E7CF9E2}" type="datetimeFigureOut">
              <a:rPr lang="es-MX" smtClean="0"/>
              <a:t>21/06/2022</a:t>
            </a:fld>
            <a:endParaRPr lang="es-MX"/>
          </a:p>
        </p:txBody>
      </p:sp>
      <p:sp>
        <p:nvSpPr>
          <p:cNvPr id="6" name="Footer Placeholder 5"/>
          <p:cNvSpPr>
            <a:spLocks noGrp="1"/>
          </p:cNvSpPr>
          <p:nvPr>
            <p:ph type="ftr" sz="quarter" idx="11"/>
          </p:nvPr>
        </p:nvSpPr>
        <p:spPr/>
        <p:txBody>
          <a:bodyPr/>
          <a:lstStyle/>
          <a:p>
            <a:endParaRPr lang="es-MX"/>
          </a:p>
        </p:txBody>
      </p:sp>
      <p:sp>
        <p:nvSpPr>
          <p:cNvPr id="7" name="Slide Number Placeholder 6"/>
          <p:cNvSpPr>
            <a:spLocks noGrp="1"/>
          </p:cNvSpPr>
          <p:nvPr>
            <p:ph type="sldNum" sz="quarter" idx="12"/>
          </p:nvPr>
        </p:nvSpPr>
        <p:spPr/>
        <p:txBody>
          <a:bodyPr/>
          <a:lstStyle/>
          <a:p>
            <a:fld id="{8262CAA9-3749-43E6-86EC-C4B53E28C9C2}" type="slidenum">
              <a:rPr lang="es-MX" smtClean="0"/>
              <a:t>‹#›</a:t>
            </a:fld>
            <a:endParaRPr lang="es-MX"/>
          </a:p>
        </p:txBody>
      </p:sp>
    </p:spTree>
    <p:extLst>
      <p:ext uri="{BB962C8B-B14F-4D97-AF65-F5344CB8AC3E}">
        <p14:creationId xmlns:p14="http://schemas.microsoft.com/office/powerpoint/2010/main" val="1677113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521881" y="825502"/>
            <a:ext cx="13208000" cy="1970615"/>
          </a:xfrm>
        </p:spPr>
        <p:txBody>
          <a:bodyPr/>
          <a:lstStyle/>
          <a:p>
            <a:r>
              <a:rPr lang="en-US"/>
              <a:t>Click to edit Master title style</a:t>
            </a:r>
            <a:endParaRPr lang="en-US" dirty="0"/>
          </a:p>
        </p:txBody>
      </p:sp>
      <p:sp>
        <p:nvSpPr>
          <p:cNvPr id="3" name="Text Placeholder 2"/>
          <p:cNvSpPr>
            <a:spLocks noGrp="1"/>
          </p:cNvSpPr>
          <p:nvPr>
            <p:ph type="body" idx="1"/>
          </p:nvPr>
        </p:nvSpPr>
        <p:spPr>
          <a:xfrm>
            <a:off x="1826693" y="2999315"/>
            <a:ext cx="6199711" cy="1098549"/>
          </a:xfrm>
        </p:spPr>
        <p:txBody>
          <a:bodyPr anchor="b"/>
          <a:lstStyle>
            <a:lvl1pPr marL="0" indent="0">
              <a:lnSpc>
                <a:spcPct val="90000"/>
              </a:lnSpc>
              <a:buNone/>
              <a:defRPr sz="3200" b="0" cap="all" baseline="0">
                <a:solidFill>
                  <a:schemeClr val="tx1"/>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4" name="Content Placeholder 3"/>
          <p:cNvSpPr>
            <a:spLocks noGrp="1"/>
          </p:cNvSpPr>
          <p:nvPr>
            <p:ph sz="half" idx="2"/>
          </p:nvPr>
        </p:nvSpPr>
        <p:spPr>
          <a:xfrm>
            <a:off x="1521881" y="4097863"/>
            <a:ext cx="6504521" cy="362373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8534411" y="2999314"/>
            <a:ext cx="6195469" cy="1098549"/>
          </a:xfrm>
        </p:spPr>
        <p:txBody>
          <a:bodyPr anchor="b"/>
          <a:lstStyle>
            <a:lvl1pPr marL="0" indent="0">
              <a:lnSpc>
                <a:spcPct val="90000"/>
              </a:lnSpc>
              <a:buNone/>
              <a:defRPr sz="3200" b="0" cap="all" baseline="0">
                <a:solidFill>
                  <a:schemeClr val="tx1"/>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6" name="Content Placeholder 5"/>
          <p:cNvSpPr>
            <a:spLocks noGrp="1"/>
          </p:cNvSpPr>
          <p:nvPr>
            <p:ph sz="quarter" idx="4"/>
          </p:nvPr>
        </p:nvSpPr>
        <p:spPr>
          <a:xfrm>
            <a:off x="8229600" y="4097863"/>
            <a:ext cx="6500280" cy="362373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FD132D4-9430-4624-A3FE-CA796E7CF9E2}" type="datetimeFigureOut">
              <a:rPr lang="es-MX" smtClean="0"/>
              <a:t>21/06/2022</a:t>
            </a:fld>
            <a:endParaRPr lang="es-MX"/>
          </a:p>
        </p:txBody>
      </p:sp>
      <p:sp>
        <p:nvSpPr>
          <p:cNvPr id="8" name="Footer Placeholder 7"/>
          <p:cNvSpPr>
            <a:spLocks noGrp="1"/>
          </p:cNvSpPr>
          <p:nvPr>
            <p:ph type="ftr" sz="quarter" idx="11"/>
          </p:nvPr>
        </p:nvSpPr>
        <p:spPr/>
        <p:txBody>
          <a:bodyPr/>
          <a:lstStyle/>
          <a:p>
            <a:endParaRPr lang="es-MX"/>
          </a:p>
        </p:txBody>
      </p:sp>
      <p:sp>
        <p:nvSpPr>
          <p:cNvPr id="9" name="Slide Number Placeholder 8"/>
          <p:cNvSpPr>
            <a:spLocks noGrp="1"/>
          </p:cNvSpPr>
          <p:nvPr>
            <p:ph type="sldNum" sz="quarter" idx="12"/>
          </p:nvPr>
        </p:nvSpPr>
        <p:spPr/>
        <p:txBody>
          <a:bodyPr/>
          <a:lstStyle/>
          <a:p>
            <a:fld id="{8262CAA9-3749-43E6-86EC-C4B53E28C9C2}" type="slidenum">
              <a:rPr lang="es-MX" smtClean="0"/>
              <a:t>‹#›</a:t>
            </a:fld>
            <a:endParaRPr lang="es-MX"/>
          </a:p>
        </p:txBody>
      </p:sp>
    </p:spTree>
    <p:extLst>
      <p:ext uri="{BB962C8B-B14F-4D97-AF65-F5344CB8AC3E}">
        <p14:creationId xmlns:p14="http://schemas.microsoft.com/office/powerpoint/2010/main" val="262343484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FD132D4-9430-4624-A3FE-CA796E7CF9E2}" type="datetimeFigureOut">
              <a:rPr lang="es-MX" smtClean="0"/>
              <a:t>21/06/2022</a:t>
            </a:fld>
            <a:endParaRPr lang="es-MX"/>
          </a:p>
        </p:txBody>
      </p:sp>
      <p:sp>
        <p:nvSpPr>
          <p:cNvPr id="4" name="Footer Placeholder 3"/>
          <p:cNvSpPr>
            <a:spLocks noGrp="1"/>
          </p:cNvSpPr>
          <p:nvPr>
            <p:ph type="ftr" sz="quarter" idx="11"/>
          </p:nvPr>
        </p:nvSpPr>
        <p:spPr/>
        <p:txBody>
          <a:bodyPr/>
          <a:lstStyle/>
          <a:p>
            <a:endParaRPr lang="es-MX"/>
          </a:p>
        </p:txBody>
      </p:sp>
      <p:sp>
        <p:nvSpPr>
          <p:cNvPr id="5" name="Slide Number Placeholder 4"/>
          <p:cNvSpPr>
            <a:spLocks noGrp="1"/>
          </p:cNvSpPr>
          <p:nvPr>
            <p:ph type="sldNum" sz="quarter" idx="12"/>
          </p:nvPr>
        </p:nvSpPr>
        <p:spPr/>
        <p:txBody>
          <a:bodyPr/>
          <a:lstStyle/>
          <a:p>
            <a:fld id="{8262CAA9-3749-43E6-86EC-C4B53E28C9C2}" type="slidenum">
              <a:rPr lang="es-MX" smtClean="0"/>
              <a:t>‹#›</a:t>
            </a:fld>
            <a:endParaRPr lang="es-MX"/>
          </a:p>
        </p:txBody>
      </p:sp>
    </p:spTree>
    <p:extLst>
      <p:ext uri="{BB962C8B-B14F-4D97-AF65-F5344CB8AC3E}">
        <p14:creationId xmlns:p14="http://schemas.microsoft.com/office/powerpoint/2010/main" val="278439960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FD132D4-9430-4624-A3FE-CA796E7CF9E2}" type="datetimeFigureOut">
              <a:rPr lang="es-MX" smtClean="0"/>
              <a:t>21/06/2022</a:t>
            </a:fld>
            <a:endParaRPr lang="es-MX"/>
          </a:p>
        </p:txBody>
      </p:sp>
      <p:sp>
        <p:nvSpPr>
          <p:cNvPr id="3" name="Footer Placeholder 2"/>
          <p:cNvSpPr>
            <a:spLocks noGrp="1"/>
          </p:cNvSpPr>
          <p:nvPr>
            <p:ph type="ftr" sz="quarter" idx="11"/>
          </p:nvPr>
        </p:nvSpPr>
        <p:spPr/>
        <p:txBody>
          <a:bodyPr/>
          <a:lstStyle/>
          <a:p>
            <a:endParaRPr lang="es-MX"/>
          </a:p>
        </p:txBody>
      </p:sp>
      <p:sp>
        <p:nvSpPr>
          <p:cNvPr id="4" name="Slide Number Placeholder 3"/>
          <p:cNvSpPr>
            <a:spLocks noGrp="1"/>
          </p:cNvSpPr>
          <p:nvPr>
            <p:ph type="sldNum" sz="quarter" idx="12"/>
          </p:nvPr>
        </p:nvSpPr>
        <p:spPr/>
        <p:txBody>
          <a:bodyPr/>
          <a:lstStyle/>
          <a:p>
            <a:fld id="{8262CAA9-3749-43E6-86EC-C4B53E28C9C2}" type="slidenum">
              <a:rPr lang="es-MX" smtClean="0"/>
              <a:t>‹#›</a:t>
            </a:fld>
            <a:endParaRPr lang="es-MX"/>
          </a:p>
        </p:txBody>
      </p:sp>
    </p:spTree>
    <p:extLst>
      <p:ext uri="{BB962C8B-B14F-4D97-AF65-F5344CB8AC3E}">
        <p14:creationId xmlns:p14="http://schemas.microsoft.com/office/powerpoint/2010/main" val="14577576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28941" y="812801"/>
            <a:ext cx="5141383" cy="2186512"/>
          </a:xfrm>
        </p:spPr>
        <p:txBody>
          <a:bodyPr anchor="b"/>
          <a:lstStyle>
            <a:lvl1pPr>
              <a:defRPr sz="4267"/>
            </a:lvl1pPr>
          </a:lstStyle>
          <a:p>
            <a:r>
              <a:rPr lang="en-US"/>
              <a:t>Click to edit Master title style</a:t>
            </a:r>
            <a:endParaRPr lang="en-US" dirty="0"/>
          </a:p>
        </p:txBody>
      </p:sp>
      <p:sp>
        <p:nvSpPr>
          <p:cNvPr id="3" name="Content Placeholder 2"/>
          <p:cNvSpPr>
            <a:spLocks noGrp="1"/>
          </p:cNvSpPr>
          <p:nvPr>
            <p:ph idx="1"/>
          </p:nvPr>
        </p:nvSpPr>
        <p:spPr>
          <a:xfrm>
            <a:off x="6874934" y="790221"/>
            <a:ext cx="7854945" cy="6931379"/>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528941" y="2999315"/>
            <a:ext cx="5141383" cy="4722285"/>
          </a:xfrm>
        </p:spPr>
        <p:txBody>
          <a:bodyPr/>
          <a:lstStyle>
            <a:lvl1pPr marL="0" indent="0">
              <a:buNone/>
              <a:defRPr sz="2133"/>
            </a:lvl1pPr>
            <a:lvl2pPr marL="609585" indent="0">
              <a:buNone/>
              <a:defRPr sz="1867"/>
            </a:lvl2pPr>
            <a:lvl3pPr marL="1219170" indent="0">
              <a:buNone/>
              <a:defRPr sz="1600"/>
            </a:lvl3pPr>
            <a:lvl4pPr marL="1828754" indent="0">
              <a:buNone/>
              <a:defRPr sz="1333"/>
            </a:lvl4pPr>
            <a:lvl5pPr marL="2438339" indent="0">
              <a:buNone/>
              <a:defRPr sz="1333"/>
            </a:lvl5pPr>
            <a:lvl6pPr marL="3047924" indent="0">
              <a:buNone/>
              <a:defRPr sz="1333"/>
            </a:lvl6pPr>
            <a:lvl7pPr marL="3657509" indent="0">
              <a:buNone/>
              <a:defRPr sz="1333"/>
            </a:lvl7pPr>
            <a:lvl8pPr marL="4267093" indent="0">
              <a:buNone/>
              <a:defRPr sz="1333"/>
            </a:lvl8pPr>
            <a:lvl9pPr marL="4876678" indent="0">
              <a:buNone/>
              <a:defRPr sz="1333"/>
            </a:lvl9pPr>
          </a:lstStyle>
          <a:p>
            <a:pPr lvl="0"/>
            <a:r>
              <a:rPr lang="en-US"/>
              <a:t>Click to edit Master text styles</a:t>
            </a:r>
          </a:p>
        </p:txBody>
      </p:sp>
      <p:sp>
        <p:nvSpPr>
          <p:cNvPr id="5" name="Date Placeholder 4"/>
          <p:cNvSpPr>
            <a:spLocks noGrp="1"/>
          </p:cNvSpPr>
          <p:nvPr>
            <p:ph type="dt" sz="half" idx="10"/>
          </p:nvPr>
        </p:nvSpPr>
        <p:spPr/>
        <p:txBody>
          <a:bodyPr/>
          <a:lstStyle/>
          <a:p>
            <a:fld id="{2FD132D4-9430-4624-A3FE-CA796E7CF9E2}" type="datetimeFigureOut">
              <a:rPr lang="es-MX" smtClean="0"/>
              <a:t>21/06/2022</a:t>
            </a:fld>
            <a:endParaRPr lang="es-MX"/>
          </a:p>
        </p:txBody>
      </p:sp>
      <p:sp>
        <p:nvSpPr>
          <p:cNvPr id="6" name="Footer Placeholder 5"/>
          <p:cNvSpPr>
            <a:spLocks noGrp="1"/>
          </p:cNvSpPr>
          <p:nvPr>
            <p:ph type="ftr" sz="quarter" idx="11"/>
          </p:nvPr>
        </p:nvSpPr>
        <p:spPr/>
        <p:txBody>
          <a:bodyPr/>
          <a:lstStyle/>
          <a:p>
            <a:endParaRPr lang="es-MX"/>
          </a:p>
        </p:txBody>
      </p:sp>
      <p:sp>
        <p:nvSpPr>
          <p:cNvPr id="7" name="Slide Number Placeholder 6"/>
          <p:cNvSpPr>
            <a:spLocks noGrp="1"/>
          </p:cNvSpPr>
          <p:nvPr>
            <p:ph type="sldNum" sz="quarter" idx="12"/>
          </p:nvPr>
        </p:nvSpPr>
        <p:spPr/>
        <p:txBody>
          <a:bodyPr/>
          <a:lstStyle/>
          <a:p>
            <a:fld id="{8262CAA9-3749-43E6-86EC-C4B53E28C9C2}" type="slidenum">
              <a:rPr lang="es-MX" smtClean="0"/>
              <a:t>‹#›</a:t>
            </a:fld>
            <a:endParaRPr lang="es-MX"/>
          </a:p>
        </p:txBody>
      </p:sp>
    </p:spTree>
    <p:extLst>
      <p:ext uri="{BB962C8B-B14F-4D97-AF65-F5344CB8AC3E}">
        <p14:creationId xmlns:p14="http://schemas.microsoft.com/office/powerpoint/2010/main" val="17596870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21884" y="812800"/>
            <a:ext cx="7912677" cy="2186515"/>
          </a:xfrm>
        </p:spPr>
        <p:txBody>
          <a:bodyPr anchor="b"/>
          <a:lstStyle>
            <a:lvl1pPr>
              <a:defRPr sz="4267"/>
            </a:lvl1pPr>
          </a:lstStyle>
          <a:p>
            <a:r>
              <a:rPr lang="en-US"/>
              <a:t>Click to edit Master title style</a:t>
            </a:r>
            <a:endParaRPr lang="en-US" dirty="0"/>
          </a:p>
        </p:txBody>
      </p:sp>
      <p:sp>
        <p:nvSpPr>
          <p:cNvPr id="3" name="Picture Placeholder 2"/>
          <p:cNvSpPr>
            <a:spLocks noGrp="1" noChangeAspect="1"/>
          </p:cNvSpPr>
          <p:nvPr>
            <p:ph type="pic" idx="1"/>
          </p:nvPr>
        </p:nvSpPr>
        <p:spPr>
          <a:xfrm>
            <a:off x="9840961" y="812802"/>
            <a:ext cx="4888920" cy="69087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4267"/>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t>Click icon to add picture</a:t>
            </a:r>
            <a:endParaRPr lang="en-US" dirty="0"/>
          </a:p>
        </p:txBody>
      </p:sp>
      <p:sp>
        <p:nvSpPr>
          <p:cNvPr id="4" name="Text Placeholder 3"/>
          <p:cNvSpPr>
            <a:spLocks noGrp="1"/>
          </p:cNvSpPr>
          <p:nvPr>
            <p:ph type="body" sz="half" idx="2"/>
          </p:nvPr>
        </p:nvSpPr>
        <p:spPr>
          <a:xfrm>
            <a:off x="1521881" y="2999315"/>
            <a:ext cx="7912681" cy="4722285"/>
          </a:xfrm>
        </p:spPr>
        <p:txBody>
          <a:bodyPr/>
          <a:lstStyle>
            <a:lvl1pPr marL="0" indent="0">
              <a:buNone/>
              <a:defRPr sz="2133"/>
            </a:lvl1pPr>
            <a:lvl2pPr marL="609585" indent="0">
              <a:buNone/>
              <a:defRPr sz="1867"/>
            </a:lvl2pPr>
            <a:lvl3pPr marL="1219170" indent="0">
              <a:buNone/>
              <a:defRPr sz="1600"/>
            </a:lvl3pPr>
            <a:lvl4pPr marL="1828754" indent="0">
              <a:buNone/>
              <a:defRPr sz="1333"/>
            </a:lvl4pPr>
            <a:lvl5pPr marL="2438339" indent="0">
              <a:buNone/>
              <a:defRPr sz="1333"/>
            </a:lvl5pPr>
            <a:lvl6pPr marL="3047924" indent="0">
              <a:buNone/>
              <a:defRPr sz="1333"/>
            </a:lvl6pPr>
            <a:lvl7pPr marL="3657509" indent="0">
              <a:buNone/>
              <a:defRPr sz="1333"/>
            </a:lvl7pPr>
            <a:lvl8pPr marL="4267093" indent="0">
              <a:buNone/>
              <a:defRPr sz="1333"/>
            </a:lvl8pPr>
            <a:lvl9pPr marL="4876678" indent="0">
              <a:buNone/>
              <a:defRPr sz="1333"/>
            </a:lvl9pPr>
          </a:lstStyle>
          <a:p>
            <a:pPr lvl="0"/>
            <a:r>
              <a:rPr lang="en-US"/>
              <a:t>Click to edit Master text styles</a:t>
            </a:r>
          </a:p>
        </p:txBody>
      </p:sp>
      <p:sp>
        <p:nvSpPr>
          <p:cNvPr id="5" name="Date Placeholder 4"/>
          <p:cNvSpPr>
            <a:spLocks noGrp="1"/>
          </p:cNvSpPr>
          <p:nvPr>
            <p:ph type="dt" sz="half" idx="10"/>
          </p:nvPr>
        </p:nvSpPr>
        <p:spPr/>
        <p:txBody>
          <a:bodyPr/>
          <a:lstStyle/>
          <a:p>
            <a:fld id="{2FD132D4-9430-4624-A3FE-CA796E7CF9E2}" type="datetimeFigureOut">
              <a:rPr lang="es-MX" smtClean="0"/>
              <a:t>21/06/2022</a:t>
            </a:fld>
            <a:endParaRPr lang="es-MX"/>
          </a:p>
        </p:txBody>
      </p:sp>
      <p:sp>
        <p:nvSpPr>
          <p:cNvPr id="6" name="Footer Placeholder 5"/>
          <p:cNvSpPr>
            <a:spLocks noGrp="1"/>
          </p:cNvSpPr>
          <p:nvPr>
            <p:ph type="ftr" sz="quarter" idx="11"/>
          </p:nvPr>
        </p:nvSpPr>
        <p:spPr/>
        <p:txBody>
          <a:bodyPr/>
          <a:lstStyle/>
          <a:p>
            <a:endParaRPr lang="es-MX"/>
          </a:p>
        </p:txBody>
      </p:sp>
      <p:sp>
        <p:nvSpPr>
          <p:cNvPr id="7" name="Slide Number Placeholder 6"/>
          <p:cNvSpPr>
            <a:spLocks noGrp="1"/>
          </p:cNvSpPr>
          <p:nvPr>
            <p:ph type="sldNum" sz="quarter" idx="12"/>
          </p:nvPr>
        </p:nvSpPr>
        <p:spPr/>
        <p:txBody>
          <a:bodyPr/>
          <a:lstStyle/>
          <a:p>
            <a:fld id="{8262CAA9-3749-43E6-86EC-C4B53E28C9C2}" type="slidenum">
              <a:rPr lang="es-MX" smtClean="0"/>
              <a:t>‹#›</a:t>
            </a:fld>
            <a:endParaRPr lang="es-MX"/>
          </a:p>
        </p:txBody>
      </p:sp>
    </p:spTree>
    <p:extLst>
      <p:ext uri="{BB962C8B-B14F-4D97-AF65-F5344CB8AC3E}">
        <p14:creationId xmlns:p14="http://schemas.microsoft.com/office/powerpoint/2010/main" val="389178586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21881" y="5739553"/>
            <a:ext cx="13216473" cy="1092473"/>
          </a:xfrm>
        </p:spPr>
        <p:txBody>
          <a:bodyPr anchor="b">
            <a:normAutofit/>
          </a:bodyPr>
          <a:lstStyle>
            <a:lvl1pPr>
              <a:defRPr sz="4267"/>
            </a:lvl1pPr>
          </a:lstStyle>
          <a:p>
            <a:r>
              <a:rPr lang="en-US"/>
              <a:t>Click to edit Master title style</a:t>
            </a:r>
            <a:endParaRPr lang="en-US" dirty="0"/>
          </a:p>
        </p:txBody>
      </p:sp>
      <p:sp>
        <p:nvSpPr>
          <p:cNvPr id="3" name="Picture Placeholder 2"/>
          <p:cNvSpPr>
            <a:spLocks noGrp="1" noChangeAspect="1"/>
          </p:cNvSpPr>
          <p:nvPr>
            <p:ph type="pic" idx="1"/>
          </p:nvPr>
        </p:nvSpPr>
        <p:spPr>
          <a:xfrm>
            <a:off x="1521881" y="808568"/>
            <a:ext cx="13216472" cy="4399704"/>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4267"/>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521819" y="6832027"/>
            <a:ext cx="13214479" cy="909963"/>
          </a:xfrm>
        </p:spPr>
        <p:txBody>
          <a:bodyPr>
            <a:normAutofit/>
          </a:bodyPr>
          <a:lstStyle>
            <a:lvl1pPr marL="0" indent="0">
              <a:buNone/>
              <a:defRPr sz="2133"/>
            </a:lvl1pPr>
            <a:lvl2pPr marL="609585" indent="0">
              <a:buNone/>
              <a:defRPr sz="1867"/>
            </a:lvl2pPr>
            <a:lvl3pPr marL="1219170" indent="0">
              <a:buNone/>
              <a:defRPr sz="1600"/>
            </a:lvl3pPr>
            <a:lvl4pPr marL="1828754" indent="0">
              <a:buNone/>
              <a:defRPr sz="1333"/>
            </a:lvl4pPr>
            <a:lvl5pPr marL="2438339" indent="0">
              <a:buNone/>
              <a:defRPr sz="1333"/>
            </a:lvl5pPr>
            <a:lvl6pPr marL="3047924" indent="0">
              <a:buNone/>
              <a:defRPr sz="1333"/>
            </a:lvl6pPr>
            <a:lvl7pPr marL="3657509" indent="0">
              <a:buNone/>
              <a:defRPr sz="1333"/>
            </a:lvl7pPr>
            <a:lvl8pPr marL="4267093" indent="0">
              <a:buNone/>
              <a:defRPr sz="1333"/>
            </a:lvl8pPr>
            <a:lvl9pPr marL="4876678" indent="0">
              <a:buNone/>
              <a:defRPr sz="1333"/>
            </a:lvl9pPr>
          </a:lstStyle>
          <a:p>
            <a:pPr lvl="0"/>
            <a:r>
              <a:rPr lang="en-US"/>
              <a:t>Click to edit Master text styles</a:t>
            </a:r>
          </a:p>
        </p:txBody>
      </p:sp>
      <p:sp>
        <p:nvSpPr>
          <p:cNvPr id="5" name="Date Placeholder 4"/>
          <p:cNvSpPr>
            <a:spLocks noGrp="1"/>
          </p:cNvSpPr>
          <p:nvPr>
            <p:ph type="dt" sz="half" idx="10"/>
          </p:nvPr>
        </p:nvSpPr>
        <p:spPr/>
        <p:txBody>
          <a:bodyPr/>
          <a:lstStyle/>
          <a:p>
            <a:fld id="{2FD132D4-9430-4624-A3FE-CA796E7CF9E2}" type="datetimeFigureOut">
              <a:rPr lang="es-MX" smtClean="0"/>
              <a:t>21/06/2022</a:t>
            </a:fld>
            <a:endParaRPr lang="es-MX"/>
          </a:p>
        </p:txBody>
      </p:sp>
      <p:sp>
        <p:nvSpPr>
          <p:cNvPr id="6" name="Footer Placeholder 5"/>
          <p:cNvSpPr>
            <a:spLocks noGrp="1"/>
          </p:cNvSpPr>
          <p:nvPr>
            <p:ph type="ftr" sz="quarter" idx="11"/>
          </p:nvPr>
        </p:nvSpPr>
        <p:spPr/>
        <p:txBody>
          <a:bodyPr/>
          <a:lstStyle/>
          <a:p>
            <a:endParaRPr lang="es-MX"/>
          </a:p>
        </p:txBody>
      </p:sp>
      <p:sp>
        <p:nvSpPr>
          <p:cNvPr id="7" name="Slide Number Placeholder 6"/>
          <p:cNvSpPr>
            <a:spLocks noGrp="1"/>
          </p:cNvSpPr>
          <p:nvPr>
            <p:ph type="sldNum" sz="quarter" idx="12"/>
          </p:nvPr>
        </p:nvSpPr>
        <p:spPr/>
        <p:txBody>
          <a:bodyPr/>
          <a:lstStyle/>
          <a:p>
            <a:fld id="{8262CAA9-3749-43E6-86EC-C4B53E28C9C2}" type="slidenum">
              <a:rPr lang="es-MX" smtClean="0"/>
              <a:t>‹#›</a:t>
            </a:fld>
            <a:endParaRPr lang="es-MX"/>
          </a:p>
        </p:txBody>
      </p:sp>
    </p:spTree>
    <p:extLst>
      <p:ext uri="{BB962C8B-B14F-4D97-AF65-F5344CB8AC3E}">
        <p14:creationId xmlns:p14="http://schemas.microsoft.com/office/powerpoint/2010/main" val="280980258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521942" y="812800"/>
            <a:ext cx="13207940" cy="4572000"/>
          </a:xfrm>
        </p:spPr>
        <p:txBody>
          <a:bodyPr anchor="ctr">
            <a:normAutofit/>
          </a:bodyPr>
          <a:lstStyle>
            <a:lvl1pPr>
              <a:defRPr sz="4800"/>
            </a:lvl1pPr>
          </a:lstStyle>
          <a:p>
            <a:r>
              <a:rPr lang="en-US"/>
              <a:t>Click to edit Master title style</a:t>
            </a:r>
            <a:endParaRPr lang="en-US" dirty="0"/>
          </a:p>
        </p:txBody>
      </p:sp>
      <p:sp>
        <p:nvSpPr>
          <p:cNvPr id="4" name="Text Placeholder 3"/>
          <p:cNvSpPr>
            <a:spLocks noGrp="1"/>
          </p:cNvSpPr>
          <p:nvPr>
            <p:ph type="body" sz="half" idx="2"/>
          </p:nvPr>
        </p:nvSpPr>
        <p:spPr>
          <a:xfrm>
            <a:off x="1521881" y="5892799"/>
            <a:ext cx="13205945" cy="1828799"/>
          </a:xfrm>
        </p:spPr>
        <p:txBody>
          <a:bodyPr anchor="ctr">
            <a:normAutofit/>
          </a:bodyPr>
          <a:lstStyle>
            <a:lvl1pPr marL="0" indent="0">
              <a:buNone/>
              <a:defRPr sz="2400"/>
            </a:lvl1pPr>
            <a:lvl2pPr marL="609585" indent="0">
              <a:buNone/>
              <a:defRPr sz="1867"/>
            </a:lvl2pPr>
            <a:lvl3pPr marL="1219170" indent="0">
              <a:buNone/>
              <a:defRPr sz="1600"/>
            </a:lvl3pPr>
            <a:lvl4pPr marL="1828754" indent="0">
              <a:buNone/>
              <a:defRPr sz="1333"/>
            </a:lvl4pPr>
            <a:lvl5pPr marL="2438339" indent="0">
              <a:buNone/>
              <a:defRPr sz="1333"/>
            </a:lvl5pPr>
            <a:lvl6pPr marL="3047924" indent="0">
              <a:buNone/>
              <a:defRPr sz="1333"/>
            </a:lvl6pPr>
            <a:lvl7pPr marL="3657509" indent="0">
              <a:buNone/>
              <a:defRPr sz="1333"/>
            </a:lvl7pPr>
            <a:lvl8pPr marL="4267093" indent="0">
              <a:buNone/>
              <a:defRPr sz="1333"/>
            </a:lvl8pPr>
            <a:lvl9pPr marL="4876678" indent="0">
              <a:buNone/>
              <a:defRPr sz="1333"/>
            </a:lvl9pPr>
          </a:lstStyle>
          <a:p>
            <a:pPr lvl="0"/>
            <a:r>
              <a:rPr lang="en-US"/>
              <a:t>Click to edit Master text styles</a:t>
            </a:r>
          </a:p>
        </p:txBody>
      </p:sp>
      <p:sp>
        <p:nvSpPr>
          <p:cNvPr id="5" name="Date Placeholder 4"/>
          <p:cNvSpPr>
            <a:spLocks noGrp="1"/>
          </p:cNvSpPr>
          <p:nvPr>
            <p:ph type="dt" sz="half" idx="10"/>
          </p:nvPr>
        </p:nvSpPr>
        <p:spPr/>
        <p:txBody>
          <a:bodyPr/>
          <a:lstStyle/>
          <a:p>
            <a:fld id="{2FD132D4-9430-4624-A3FE-CA796E7CF9E2}" type="datetimeFigureOut">
              <a:rPr lang="es-MX" smtClean="0"/>
              <a:t>21/06/2022</a:t>
            </a:fld>
            <a:endParaRPr lang="es-MX"/>
          </a:p>
        </p:txBody>
      </p:sp>
      <p:sp>
        <p:nvSpPr>
          <p:cNvPr id="6" name="Footer Placeholder 5"/>
          <p:cNvSpPr>
            <a:spLocks noGrp="1"/>
          </p:cNvSpPr>
          <p:nvPr>
            <p:ph type="ftr" sz="quarter" idx="11"/>
          </p:nvPr>
        </p:nvSpPr>
        <p:spPr/>
        <p:txBody>
          <a:bodyPr/>
          <a:lstStyle/>
          <a:p>
            <a:endParaRPr lang="es-MX"/>
          </a:p>
        </p:txBody>
      </p:sp>
      <p:sp>
        <p:nvSpPr>
          <p:cNvPr id="7" name="Slide Number Placeholder 6"/>
          <p:cNvSpPr>
            <a:spLocks noGrp="1"/>
          </p:cNvSpPr>
          <p:nvPr>
            <p:ph type="sldNum" sz="quarter" idx="12"/>
          </p:nvPr>
        </p:nvSpPr>
        <p:spPr/>
        <p:txBody>
          <a:bodyPr/>
          <a:lstStyle/>
          <a:p>
            <a:fld id="{8262CAA9-3749-43E6-86EC-C4B53E28C9C2}" type="slidenum">
              <a:rPr lang="es-MX" smtClean="0"/>
              <a:t>‹#›</a:t>
            </a:fld>
            <a:endParaRPr lang="es-MX"/>
          </a:p>
        </p:txBody>
      </p:sp>
    </p:spTree>
    <p:extLst>
      <p:ext uri="{BB962C8B-B14F-4D97-AF65-F5344CB8AC3E}">
        <p14:creationId xmlns:p14="http://schemas.microsoft.com/office/powerpoint/2010/main" val="143289570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28283" y="812799"/>
            <a:ext cx="12403669" cy="3664572"/>
          </a:xfrm>
        </p:spPr>
        <p:txBody>
          <a:bodyPr anchor="ctr">
            <a:normAutofit/>
          </a:bodyPr>
          <a:lstStyle>
            <a:lvl1pPr>
              <a:defRPr sz="4800"/>
            </a:lvl1pPr>
          </a:lstStyle>
          <a:p>
            <a:r>
              <a:rPr lang="en-US"/>
              <a:t>Click to edit Master title style</a:t>
            </a:r>
            <a:endParaRPr lang="en-US" dirty="0"/>
          </a:p>
        </p:txBody>
      </p:sp>
      <p:sp>
        <p:nvSpPr>
          <p:cNvPr id="12" name="Text Placeholder 3"/>
          <p:cNvSpPr>
            <a:spLocks noGrp="1"/>
          </p:cNvSpPr>
          <p:nvPr>
            <p:ph type="body" sz="half" idx="13"/>
          </p:nvPr>
        </p:nvSpPr>
        <p:spPr>
          <a:xfrm>
            <a:off x="2294193" y="4487410"/>
            <a:ext cx="11669732" cy="731957"/>
          </a:xfrm>
        </p:spPr>
        <p:txBody>
          <a:bodyPr anchor="t">
            <a:normAutofit/>
          </a:bodyPr>
          <a:lstStyle>
            <a:lvl1pPr marL="0" indent="0">
              <a:buNone/>
              <a:defRPr sz="1867"/>
            </a:lvl1pPr>
            <a:lvl2pPr marL="609585" indent="0">
              <a:buNone/>
              <a:defRPr sz="1867"/>
            </a:lvl2pPr>
            <a:lvl3pPr marL="1219170" indent="0">
              <a:buNone/>
              <a:defRPr sz="1600"/>
            </a:lvl3pPr>
            <a:lvl4pPr marL="1828754" indent="0">
              <a:buNone/>
              <a:defRPr sz="1333"/>
            </a:lvl4pPr>
            <a:lvl5pPr marL="2438339" indent="0">
              <a:buNone/>
              <a:defRPr sz="1333"/>
            </a:lvl5pPr>
            <a:lvl6pPr marL="3047924" indent="0">
              <a:buNone/>
              <a:defRPr sz="1333"/>
            </a:lvl6pPr>
            <a:lvl7pPr marL="3657509" indent="0">
              <a:buNone/>
              <a:defRPr sz="1333"/>
            </a:lvl7pPr>
            <a:lvl8pPr marL="4267093" indent="0">
              <a:buNone/>
              <a:defRPr sz="1333"/>
            </a:lvl8pPr>
            <a:lvl9pPr marL="4876678" indent="0">
              <a:buNone/>
              <a:defRPr sz="1333"/>
            </a:lvl9pPr>
          </a:lstStyle>
          <a:p>
            <a:pPr lvl="0"/>
            <a:r>
              <a:rPr lang="en-US"/>
              <a:t>Click to edit Master text styles</a:t>
            </a:r>
          </a:p>
        </p:txBody>
      </p:sp>
      <p:sp>
        <p:nvSpPr>
          <p:cNvPr id="4" name="Text Placeholder 3"/>
          <p:cNvSpPr>
            <a:spLocks noGrp="1"/>
          </p:cNvSpPr>
          <p:nvPr>
            <p:ph type="body" sz="half" idx="2"/>
          </p:nvPr>
        </p:nvSpPr>
        <p:spPr>
          <a:xfrm>
            <a:off x="1521881" y="5746559"/>
            <a:ext cx="13208003" cy="1985995"/>
          </a:xfrm>
        </p:spPr>
        <p:txBody>
          <a:bodyPr anchor="ctr">
            <a:normAutofit/>
          </a:bodyPr>
          <a:lstStyle>
            <a:lvl1pPr marL="0" indent="0">
              <a:buNone/>
              <a:defRPr sz="2400"/>
            </a:lvl1pPr>
            <a:lvl2pPr marL="609585" indent="0">
              <a:buNone/>
              <a:defRPr sz="1867"/>
            </a:lvl2pPr>
            <a:lvl3pPr marL="1219170" indent="0">
              <a:buNone/>
              <a:defRPr sz="1600"/>
            </a:lvl3pPr>
            <a:lvl4pPr marL="1828754" indent="0">
              <a:buNone/>
              <a:defRPr sz="1333"/>
            </a:lvl4pPr>
            <a:lvl5pPr marL="2438339" indent="0">
              <a:buNone/>
              <a:defRPr sz="1333"/>
            </a:lvl5pPr>
            <a:lvl6pPr marL="3047924" indent="0">
              <a:buNone/>
              <a:defRPr sz="1333"/>
            </a:lvl6pPr>
            <a:lvl7pPr marL="3657509" indent="0">
              <a:buNone/>
              <a:defRPr sz="1333"/>
            </a:lvl7pPr>
            <a:lvl8pPr marL="4267093" indent="0">
              <a:buNone/>
              <a:defRPr sz="1333"/>
            </a:lvl8pPr>
            <a:lvl9pPr marL="4876678" indent="0">
              <a:buNone/>
              <a:defRPr sz="1333"/>
            </a:lvl9pPr>
          </a:lstStyle>
          <a:p>
            <a:pPr lvl="0"/>
            <a:r>
              <a:rPr lang="en-US"/>
              <a:t>Click to edit Master text styles</a:t>
            </a:r>
          </a:p>
        </p:txBody>
      </p:sp>
      <p:sp>
        <p:nvSpPr>
          <p:cNvPr id="5" name="Date Placeholder 4"/>
          <p:cNvSpPr>
            <a:spLocks noGrp="1"/>
          </p:cNvSpPr>
          <p:nvPr>
            <p:ph type="dt" sz="half" idx="10"/>
          </p:nvPr>
        </p:nvSpPr>
        <p:spPr/>
        <p:txBody>
          <a:bodyPr/>
          <a:lstStyle/>
          <a:p>
            <a:fld id="{2FD132D4-9430-4624-A3FE-CA796E7CF9E2}" type="datetimeFigureOut">
              <a:rPr lang="es-MX" smtClean="0"/>
              <a:t>21/06/2022</a:t>
            </a:fld>
            <a:endParaRPr lang="es-MX"/>
          </a:p>
        </p:txBody>
      </p:sp>
      <p:sp>
        <p:nvSpPr>
          <p:cNvPr id="6" name="Footer Placeholder 5"/>
          <p:cNvSpPr>
            <a:spLocks noGrp="1"/>
          </p:cNvSpPr>
          <p:nvPr>
            <p:ph type="ftr" sz="quarter" idx="11"/>
          </p:nvPr>
        </p:nvSpPr>
        <p:spPr/>
        <p:txBody>
          <a:bodyPr/>
          <a:lstStyle/>
          <a:p>
            <a:endParaRPr lang="es-MX"/>
          </a:p>
        </p:txBody>
      </p:sp>
      <p:sp>
        <p:nvSpPr>
          <p:cNvPr id="7" name="Slide Number Placeholder 6"/>
          <p:cNvSpPr>
            <a:spLocks noGrp="1"/>
          </p:cNvSpPr>
          <p:nvPr>
            <p:ph type="sldNum" sz="quarter" idx="12"/>
          </p:nvPr>
        </p:nvSpPr>
        <p:spPr/>
        <p:txBody>
          <a:bodyPr/>
          <a:lstStyle/>
          <a:p>
            <a:fld id="{8262CAA9-3749-43E6-86EC-C4B53E28C9C2}" type="slidenum">
              <a:rPr lang="es-MX" smtClean="0"/>
              <a:t>‹#›</a:t>
            </a:fld>
            <a:endParaRPr lang="es-MX"/>
          </a:p>
        </p:txBody>
      </p:sp>
      <p:sp>
        <p:nvSpPr>
          <p:cNvPr id="60" name="TextBox 59"/>
          <p:cNvSpPr txBox="1"/>
          <p:nvPr/>
        </p:nvSpPr>
        <p:spPr>
          <a:xfrm>
            <a:off x="1204683" y="976526"/>
            <a:ext cx="812800" cy="779701"/>
          </a:xfrm>
          <a:prstGeom prst="rect">
            <a:avLst/>
          </a:prstGeom>
        </p:spPr>
        <p:txBody>
          <a:bodyPr vert="horz" lIns="121920" tIns="60960" rIns="121920" bIns="6096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10666" dirty="0">
                <a:solidFill>
                  <a:schemeClr val="tx1"/>
                </a:solidFill>
                <a:effectLst/>
              </a:rPr>
              <a:t>“</a:t>
            </a:r>
          </a:p>
        </p:txBody>
      </p:sp>
      <p:sp>
        <p:nvSpPr>
          <p:cNvPr id="61" name="TextBox 60"/>
          <p:cNvSpPr txBox="1"/>
          <p:nvPr/>
        </p:nvSpPr>
        <p:spPr>
          <a:xfrm>
            <a:off x="14049827" y="3686630"/>
            <a:ext cx="812800" cy="779701"/>
          </a:xfrm>
          <a:prstGeom prst="rect">
            <a:avLst/>
          </a:prstGeom>
        </p:spPr>
        <p:txBody>
          <a:bodyPr vert="horz" lIns="121920" tIns="60960" rIns="121920" bIns="6096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10666" dirty="0">
                <a:solidFill>
                  <a:schemeClr val="tx1"/>
                </a:solidFill>
                <a:effectLst/>
              </a:rPr>
              <a:t>”</a:t>
            </a:r>
          </a:p>
        </p:txBody>
      </p:sp>
    </p:spTree>
    <p:extLst>
      <p:ext uri="{BB962C8B-B14F-4D97-AF65-F5344CB8AC3E}">
        <p14:creationId xmlns:p14="http://schemas.microsoft.com/office/powerpoint/2010/main" val="11069831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521881" y="1892302"/>
            <a:ext cx="13208000" cy="3803649"/>
          </a:xfrm>
        </p:spPr>
        <p:txBody>
          <a:bodyPr anchor="b">
            <a:normAutofit/>
          </a:bodyPr>
          <a:lstStyle>
            <a:lvl1pPr>
              <a:defRPr sz="4800"/>
            </a:lvl1pPr>
          </a:lstStyle>
          <a:p>
            <a:r>
              <a:rPr lang="en-US"/>
              <a:t>Click to edit Master title style</a:t>
            </a:r>
            <a:endParaRPr lang="en-US" dirty="0"/>
          </a:p>
        </p:txBody>
      </p:sp>
      <p:sp>
        <p:nvSpPr>
          <p:cNvPr id="3" name="Text Placeholder 2"/>
          <p:cNvSpPr>
            <a:spLocks noGrp="1"/>
          </p:cNvSpPr>
          <p:nvPr>
            <p:ph type="body" idx="1"/>
          </p:nvPr>
        </p:nvSpPr>
        <p:spPr>
          <a:xfrm>
            <a:off x="1521881" y="5899149"/>
            <a:ext cx="13208000" cy="1833035"/>
          </a:xfrm>
        </p:spPr>
        <p:txBody>
          <a:bodyPr>
            <a:normAutofit/>
          </a:bodyPr>
          <a:lstStyle>
            <a:lvl1pPr marL="0" indent="0">
              <a:buNone/>
              <a:defRPr sz="2400" cap="all" baseline="0">
                <a:solidFill>
                  <a:schemeClr val="tx1">
                    <a:tint val="75000"/>
                  </a:schemeClr>
                </a:solidFill>
              </a:defRPr>
            </a:lvl1pPr>
            <a:lvl2pPr marL="609585" indent="0">
              <a:buNone/>
              <a:defRPr sz="2400">
                <a:solidFill>
                  <a:schemeClr val="tx1">
                    <a:tint val="75000"/>
                  </a:schemeClr>
                </a:solidFill>
              </a:defRPr>
            </a:lvl2pPr>
            <a:lvl3pPr marL="1219170" indent="0">
              <a:buNone/>
              <a:defRPr sz="2400">
                <a:solidFill>
                  <a:schemeClr val="tx1">
                    <a:tint val="75000"/>
                  </a:schemeClr>
                </a:solidFill>
              </a:defRPr>
            </a:lvl3pPr>
            <a:lvl4pPr marL="1828754" indent="0">
              <a:buNone/>
              <a:defRPr sz="2133">
                <a:solidFill>
                  <a:schemeClr val="tx1">
                    <a:tint val="75000"/>
                  </a:schemeClr>
                </a:solidFill>
              </a:defRPr>
            </a:lvl4pPr>
            <a:lvl5pPr marL="2438339" indent="0">
              <a:buNone/>
              <a:defRPr sz="2133">
                <a:solidFill>
                  <a:schemeClr val="tx1">
                    <a:tint val="75000"/>
                  </a:schemeClr>
                </a:solidFill>
              </a:defRPr>
            </a:lvl5pPr>
            <a:lvl6pPr marL="3047924" indent="0">
              <a:buNone/>
              <a:defRPr sz="2133">
                <a:solidFill>
                  <a:schemeClr val="tx1">
                    <a:tint val="75000"/>
                  </a:schemeClr>
                </a:solidFill>
              </a:defRPr>
            </a:lvl6pPr>
            <a:lvl7pPr marL="3657509" indent="0">
              <a:buNone/>
              <a:defRPr sz="2133">
                <a:solidFill>
                  <a:schemeClr val="tx1">
                    <a:tint val="75000"/>
                  </a:schemeClr>
                </a:solidFill>
              </a:defRPr>
            </a:lvl7pPr>
            <a:lvl8pPr marL="4267093" indent="0">
              <a:buNone/>
              <a:defRPr sz="2133">
                <a:solidFill>
                  <a:schemeClr val="tx1">
                    <a:tint val="75000"/>
                  </a:schemeClr>
                </a:solidFill>
              </a:defRPr>
            </a:lvl8pPr>
            <a:lvl9pPr marL="4876678" indent="0">
              <a:buNone/>
              <a:defRPr sz="2133">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997B5FA-0921-464F-AAE1-844C04324D75}" type="datetimeFigureOut">
              <a:rPr lang="zh-CN" altLang="en-US" smtClean="0"/>
              <a:t>2022/6/21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311306868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521881" y="2845389"/>
            <a:ext cx="13208001" cy="3349113"/>
          </a:xfrm>
        </p:spPr>
        <p:txBody>
          <a:bodyPr anchor="b">
            <a:normAutofit/>
          </a:bodyPr>
          <a:lstStyle>
            <a:lvl1pPr>
              <a:defRPr sz="4800"/>
            </a:lvl1pPr>
          </a:lstStyle>
          <a:p>
            <a:r>
              <a:rPr lang="en-US"/>
              <a:t>Click to edit Master title style</a:t>
            </a:r>
            <a:endParaRPr lang="en-US" dirty="0"/>
          </a:p>
        </p:txBody>
      </p:sp>
      <p:sp>
        <p:nvSpPr>
          <p:cNvPr id="4" name="Text Placeholder 3"/>
          <p:cNvSpPr>
            <a:spLocks noGrp="1"/>
          </p:cNvSpPr>
          <p:nvPr>
            <p:ph type="body" sz="half" idx="2"/>
          </p:nvPr>
        </p:nvSpPr>
        <p:spPr>
          <a:xfrm>
            <a:off x="1521819" y="6210207"/>
            <a:ext cx="13206007" cy="1520859"/>
          </a:xfrm>
        </p:spPr>
        <p:txBody>
          <a:bodyPr anchor="t">
            <a:normAutofit/>
          </a:bodyPr>
          <a:lstStyle>
            <a:lvl1pPr marL="0" indent="0">
              <a:buNone/>
              <a:defRPr sz="2400"/>
            </a:lvl1pPr>
            <a:lvl2pPr marL="609585" indent="0">
              <a:buNone/>
              <a:defRPr sz="1867"/>
            </a:lvl2pPr>
            <a:lvl3pPr marL="1219170" indent="0">
              <a:buNone/>
              <a:defRPr sz="1600"/>
            </a:lvl3pPr>
            <a:lvl4pPr marL="1828754" indent="0">
              <a:buNone/>
              <a:defRPr sz="1333"/>
            </a:lvl4pPr>
            <a:lvl5pPr marL="2438339" indent="0">
              <a:buNone/>
              <a:defRPr sz="1333"/>
            </a:lvl5pPr>
            <a:lvl6pPr marL="3047924" indent="0">
              <a:buNone/>
              <a:defRPr sz="1333"/>
            </a:lvl6pPr>
            <a:lvl7pPr marL="3657509" indent="0">
              <a:buNone/>
              <a:defRPr sz="1333"/>
            </a:lvl7pPr>
            <a:lvl8pPr marL="4267093" indent="0">
              <a:buNone/>
              <a:defRPr sz="1333"/>
            </a:lvl8pPr>
            <a:lvl9pPr marL="4876678" indent="0">
              <a:buNone/>
              <a:defRPr sz="1333"/>
            </a:lvl9pPr>
          </a:lstStyle>
          <a:p>
            <a:pPr lvl="0"/>
            <a:r>
              <a:rPr lang="en-US"/>
              <a:t>Click to edit Master text styles</a:t>
            </a:r>
          </a:p>
        </p:txBody>
      </p:sp>
      <p:sp>
        <p:nvSpPr>
          <p:cNvPr id="5" name="Date Placeholder 4"/>
          <p:cNvSpPr>
            <a:spLocks noGrp="1"/>
          </p:cNvSpPr>
          <p:nvPr>
            <p:ph type="dt" sz="half" idx="10"/>
          </p:nvPr>
        </p:nvSpPr>
        <p:spPr/>
        <p:txBody>
          <a:bodyPr/>
          <a:lstStyle/>
          <a:p>
            <a:fld id="{2FD132D4-9430-4624-A3FE-CA796E7CF9E2}" type="datetimeFigureOut">
              <a:rPr lang="es-MX" smtClean="0"/>
              <a:t>21/06/2022</a:t>
            </a:fld>
            <a:endParaRPr lang="es-MX"/>
          </a:p>
        </p:txBody>
      </p:sp>
      <p:sp>
        <p:nvSpPr>
          <p:cNvPr id="6" name="Footer Placeholder 5"/>
          <p:cNvSpPr>
            <a:spLocks noGrp="1"/>
          </p:cNvSpPr>
          <p:nvPr>
            <p:ph type="ftr" sz="quarter" idx="11"/>
          </p:nvPr>
        </p:nvSpPr>
        <p:spPr/>
        <p:txBody>
          <a:bodyPr/>
          <a:lstStyle/>
          <a:p>
            <a:endParaRPr lang="es-MX"/>
          </a:p>
        </p:txBody>
      </p:sp>
      <p:sp>
        <p:nvSpPr>
          <p:cNvPr id="7" name="Slide Number Placeholder 6"/>
          <p:cNvSpPr>
            <a:spLocks noGrp="1"/>
          </p:cNvSpPr>
          <p:nvPr>
            <p:ph type="sldNum" sz="quarter" idx="12"/>
          </p:nvPr>
        </p:nvSpPr>
        <p:spPr/>
        <p:txBody>
          <a:bodyPr/>
          <a:lstStyle/>
          <a:p>
            <a:fld id="{8262CAA9-3749-43E6-86EC-C4B53E28C9C2}" type="slidenum">
              <a:rPr lang="es-MX" smtClean="0"/>
              <a:t>‹#›</a:t>
            </a:fld>
            <a:endParaRPr lang="es-MX"/>
          </a:p>
        </p:txBody>
      </p:sp>
    </p:spTree>
    <p:extLst>
      <p:ext uri="{BB962C8B-B14F-4D97-AF65-F5344CB8AC3E}">
        <p14:creationId xmlns:p14="http://schemas.microsoft.com/office/powerpoint/2010/main" val="5276023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521884" y="812800"/>
            <a:ext cx="13207997" cy="2540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521881" y="3565951"/>
            <a:ext cx="4262532" cy="914400"/>
          </a:xfrm>
        </p:spPr>
        <p:txBody>
          <a:bodyPr anchor="b">
            <a:noAutofit/>
          </a:bodyPr>
          <a:lstStyle>
            <a:lvl1pPr marL="0" indent="0">
              <a:lnSpc>
                <a:spcPct val="90000"/>
              </a:lnSpc>
              <a:buNone/>
              <a:defRPr sz="3200" b="0" cap="all" baseline="0">
                <a:solidFill>
                  <a:schemeClr val="tx1"/>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8" name="Text Placeholder 3"/>
          <p:cNvSpPr>
            <a:spLocks noGrp="1"/>
          </p:cNvSpPr>
          <p:nvPr>
            <p:ph type="body" sz="half" idx="15"/>
          </p:nvPr>
        </p:nvSpPr>
        <p:spPr>
          <a:xfrm>
            <a:off x="1503892" y="4480351"/>
            <a:ext cx="4278313" cy="3241248"/>
          </a:xfrm>
        </p:spPr>
        <p:txBody>
          <a:bodyPr anchor="t">
            <a:normAutofit/>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Click to edit Master text styles</a:t>
            </a:r>
          </a:p>
        </p:txBody>
      </p:sp>
      <p:sp>
        <p:nvSpPr>
          <p:cNvPr id="9" name="Text Placeholder 4"/>
          <p:cNvSpPr>
            <a:spLocks noGrp="1"/>
          </p:cNvSpPr>
          <p:nvPr>
            <p:ph type="body" sz="quarter" idx="3"/>
          </p:nvPr>
        </p:nvSpPr>
        <p:spPr>
          <a:xfrm>
            <a:off x="6019689" y="3570180"/>
            <a:ext cx="4245847" cy="914400"/>
          </a:xfrm>
        </p:spPr>
        <p:txBody>
          <a:bodyPr anchor="b">
            <a:noAutofit/>
          </a:bodyPr>
          <a:lstStyle>
            <a:lvl1pPr marL="0" indent="0">
              <a:lnSpc>
                <a:spcPct val="90000"/>
              </a:lnSpc>
              <a:buNone/>
              <a:defRPr sz="3200" b="0" cap="all" baseline="0">
                <a:solidFill>
                  <a:schemeClr val="tx1"/>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10" name="Text Placeholder 3"/>
          <p:cNvSpPr>
            <a:spLocks noGrp="1"/>
          </p:cNvSpPr>
          <p:nvPr>
            <p:ph type="body" sz="half" idx="16"/>
          </p:nvPr>
        </p:nvSpPr>
        <p:spPr>
          <a:xfrm>
            <a:off x="6005617" y="4484580"/>
            <a:ext cx="4261107" cy="3241248"/>
          </a:xfrm>
        </p:spPr>
        <p:txBody>
          <a:bodyPr anchor="t">
            <a:normAutofit/>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Click to edit Master text styles</a:t>
            </a:r>
          </a:p>
        </p:txBody>
      </p:sp>
      <p:sp>
        <p:nvSpPr>
          <p:cNvPr id="11" name="Text Placeholder 4"/>
          <p:cNvSpPr>
            <a:spLocks noGrp="1"/>
          </p:cNvSpPr>
          <p:nvPr>
            <p:ph type="body" sz="quarter" idx="13"/>
          </p:nvPr>
        </p:nvSpPr>
        <p:spPr>
          <a:xfrm>
            <a:off x="10469923" y="3565951"/>
            <a:ext cx="4259957" cy="914400"/>
          </a:xfrm>
        </p:spPr>
        <p:txBody>
          <a:bodyPr anchor="b">
            <a:noAutofit/>
          </a:bodyPr>
          <a:lstStyle>
            <a:lvl1pPr marL="0" indent="0">
              <a:lnSpc>
                <a:spcPct val="90000"/>
              </a:lnSpc>
              <a:buNone/>
              <a:defRPr sz="3200" b="0" cap="all" baseline="0">
                <a:solidFill>
                  <a:schemeClr val="tx1"/>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12" name="Text Placeholder 3"/>
          <p:cNvSpPr>
            <a:spLocks noGrp="1"/>
          </p:cNvSpPr>
          <p:nvPr>
            <p:ph type="body" sz="half" idx="17"/>
          </p:nvPr>
        </p:nvSpPr>
        <p:spPr>
          <a:xfrm>
            <a:off x="10469923" y="4480351"/>
            <a:ext cx="4259957" cy="3241248"/>
          </a:xfrm>
        </p:spPr>
        <p:txBody>
          <a:bodyPr anchor="t">
            <a:normAutofit/>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Click to edit Master text styles</a:t>
            </a:r>
          </a:p>
        </p:txBody>
      </p:sp>
      <p:sp>
        <p:nvSpPr>
          <p:cNvPr id="3" name="Date Placeholder 2"/>
          <p:cNvSpPr>
            <a:spLocks noGrp="1"/>
          </p:cNvSpPr>
          <p:nvPr>
            <p:ph type="dt" sz="half" idx="10"/>
          </p:nvPr>
        </p:nvSpPr>
        <p:spPr/>
        <p:txBody>
          <a:bodyPr/>
          <a:lstStyle/>
          <a:p>
            <a:fld id="{2FD132D4-9430-4624-A3FE-CA796E7CF9E2}" type="datetimeFigureOut">
              <a:rPr lang="es-MX" smtClean="0"/>
              <a:t>21/06/2022</a:t>
            </a:fld>
            <a:endParaRPr lang="es-MX"/>
          </a:p>
        </p:txBody>
      </p:sp>
      <p:sp>
        <p:nvSpPr>
          <p:cNvPr id="4" name="Footer Placeholder 3"/>
          <p:cNvSpPr>
            <a:spLocks noGrp="1"/>
          </p:cNvSpPr>
          <p:nvPr>
            <p:ph type="ftr" sz="quarter" idx="11"/>
          </p:nvPr>
        </p:nvSpPr>
        <p:spPr/>
        <p:txBody>
          <a:bodyPr/>
          <a:lstStyle/>
          <a:p>
            <a:endParaRPr lang="es-MX"/>
          </a:p>
        </p:txBody>
      </p:sp>
      <p:sp>
        <p:nvSpPr>
          <p:cNvPr id="5" name="Slide Number Placeholder 4"/>
          <p:cNvSpPr>
            <a:spLocks noGrp="1"/>
          </p:cNvSpPr>
          <p:nvPr>
            <p:ph type="sldNum" sz="quarter" idx="12"/>
          </p:nvPr>
        </p:nvSpPr>
        <p:spPr/>
        <p:txBody>
          <a:bodyPr/>
          <a:lstStyle/>
          <a:p>
            <a:fld id="{8262CAA9-3749-43E6-86EC-C4B53E28C9C2}" type="slidenum">
              <a:rPr lang="es-MX" smtClean="0"/>
              <a:t>‹#›</a:t>
            </a:fld>
            <a:endParaRPr lang="es-MX"/>
          </a:p>
        </p:txBody>
      </p:sp>
    </p:spTree>
    <p:extLst>
      <p:ext uri="{BB962C8B-B14F-4D97-AF65-F5344CB8AC3E}">
        <p14:creationId xmlns:p14="http://schemas.microsoft.com/office/powerpoint/2010/main" val="52620586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521882" y="812800"/>
            <a:ext cx="13207999" cy="2540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521884" y="5872795"/>
            <a:ext cx="4260320" cy="768349"/>
          </a:xfrm>
        </p:spPr>
        <p:txBody>
          <a:bodyPr anchor="b">
            <a:noAutofit/>
          </a:bodyPr>
          <a:lstStyle>
            <a:lvl1pPr marL="0" indent="0">
              <a:lnSpc>
                <a:spcPct val="90000"/>
              </a:lnSpc>
              <a:buNone/>
              <a:defRPr sz="2667" b="0" cap="all" baseline="0">
                <a:solidFill>
                  <a:schemeClr val="tx1"/>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20" name="Picture Placeholder 2"/>
          <p:cNvSpPr>
            <a:spLocks noGrp="1" noChangeAspect="1"/>
          </p:cNvSpPr>
          <p:nvPr>
            <p:ph type="pic" idx="15"/>
          </p:nvPr>
        </p:nvSpPr>
        <p:spPr>
          <a:xfrm>
            <a:off x="1521884" y="3555997"/>
            <a:ext cx="4260320" cy="2032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667"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521884" y="6641145"/>
            <a:ext cx="4260320" cy="1090457"/>
          </a:xfrm>
        </p:spPr>
        <p:txBody>
          <a:bodyPr anchor="t">
            <a:normAutofit/>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Click to edit Master text styles</a:t>
            </a:r>
          </a:p>
        </p:txBody>
      </p:sp>
      <p:sp>
        <p:nvSpPr>
          <p:cNvPr id="22" name="Text Placeholder 4"/>
          <p:cNvSpPr>
            <a:spLocks noGrp="1"/>
          </p:cNvSpPr>
          <p:nvPr>
            <p:ph type="body" sz="quarter" idx="3"/>
          </p:nvPr>
        </p:nvSpPr>
        <p:spPr>
          <a:xfrm>
            <a:off x="5985404" y="5872795"/>
            <a:ext cx="4267200" cy="768349"/>
          </a:xfrm>
        </p:spPr>
        <p:txBody>
          <a:bodyPr anchor="b">
            <a:noAutofit/>
          </a:bodyPr>
          <a:lstStyle>
            <a:lvl1pPr marL="0" indent="0">
              <a:lnSpc>
                <a:spcPct val="90000"/>
              </a:lnSpc>
              <a:buNone/>
              <a:defRPr sz="2667" b="0" cap="all" baseline="0">
                <a:solidFill>
                  <a:schemeClr val="tx1"/>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23" name="Picture Placeholder 2"/>
          <p:cNvSpPr>
            <a:spLocks noGrp="1" noChangeAspect="1"/>
          </p:cNvSpPr>
          <p:nvPr>
            <p:ph type="pic" idx="21"/>
          </p:nvPr>
        </p:nvSpPr>
        <p:spPr>
          <a:xfrm>
            <a:off x="5985404" y="3555997"/>
            <a:ext cx="4265253" cy="2032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667"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5983457" y="6641143"/>
            <a:ext cx="4267200" cy="1080456"/>
          </a:xfrm>
        </p:spPr>
        <p:txBody>
          <a:bodyPr anchor="t">
            <a:normAutofit/>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Click to edit Master text styles</a:t>
            </a:r>
          </a:p>
        </p:txBody>
      </p:sp>
      <p:sp>
        <p:nvSpPr>
          <p:cNvPr id="25" name="Text Placeholder 4"/>
          <p:cNvSpPr>
            <a:spLocks noGrp="1"/>
          </p:cNvSpPr>
          <p:nvPr>
            <p:ph type="body" sz="quarter" idx="13"/>
          </p:nvPr>
        </p:nvSpPr>
        <p:spPr>
          <a:xfrm>
            <a:off x="10470090" y="5872794"/>
            <a:ext cx="4254321" cy="768349"/>
          </a:xfrm>
        </p:spPr>
        <p:txBody>
          <a:bodyPr anchor="b">
            <a:noAutofit/>
          </a:bodyPr>
          <a:lstStyle>
            <a:lvl1pPr marL="0" indent="0">
              <a:lnSpc>
                <a:spcPct val="90000"/>
              </a:lnSpc>
              <a:buNone/>
              <a:defRPr sz="2667" b="0" cap="all" baseline="0">
                <a:solidFill>
                  <a:schemeClr val="tx1"/>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26" name="Picture Placeholder 2"/>
          <p:cNvSpPr>
            <a:spLocks noGrp="1" noChangeAspect="1"/>
          </p:cNvSpPr>
          <p:nvPr>
            <p:ph type="pic" idx="22"/>
          </p:nvPr>
        </p:nvSpPr>
        <p:spPr>
          <a:xfrm>
            <a:off x="10469923" y="3555997"/>
            <a:ext cx="4259959" cy="2032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667"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10469923" y="6641139"/>
            <a:ext cx="4259957" cy="1080460"/>
          </a:xfrm>
        </p:spPr>
        <p:txBody>
          <a:bodyPr anchor="t">
            <a:normAutofit/>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Click to edit Master text styles</a:t>
            </a:r>
          </a:p>
        </p:txBody>
      </p:sp>
      <p:sp>
        <p:nvSpPr>
          <p:cNvPr id="3" name="Date Placeholder 2"/>
          <p:cNvSpPr>
            <a:spLocks noGrp="1"/>
          </p:cNvSpPr>
          <p:nvPr>
            <p:ph type="dt" sz="half" idx="10"/>
          </p:nvPr>
        </p:nvSpPr>
        <p:spPr/>
        <p:txBody>
          <a:bodyPr/>
          <a:lstStyle/>
          <a:p>
            <a:fld id="{2FD132D4-9430-4624-A3FE-CA796E7CF9E2}" type="datetimeFigureOut">
              <a:rPr lang="es-MX" smtClean="0"/>
              <a:t>21/06/2022</a:t>
            </a:fld>
            <a:endParaRPr lang="es-MX"/>
          </a:p>
        </p:txBody>
      </p:sp>
      <p:sp>
        <p:nvSpPr>
          <p:cNvPr id="4" name="Footer Placeholder 3"/>
          <p:cNvSpPr>
            <a:spLocks noGrp="1"/>
          </p:cNvSpPr>
          <p:nvPr>
            <p:ph type="ftr" sz="quarter" idx="11"/>
          </p:nvPr>
        </p:nvSpPr>
        <p:spPr/>
        <p:txBody>
          <a:bodyPr/>
          <a:lstStyle/>
          <a:p>
            <a:endParaRPr lang="es-MX"/>
          </a:p>
        </p:txBody>
      </p:sp>
      <p:sp>
        <p:nvSpPr>
          <p:cNvPr id="5" name="Slide Number Placeholder 4"/>
          <p:cNvSpPr>
            <a:spLocks noGrp="1"/>
          </p:cNvSpPr>
          <p:nvPr>
            <p:ph type="sldNum" sz="quarter" idx="12"/>
          </p:nvPr>
        </p:nvSpPr>
        <p:spPr/>
        <p:txBody>
          <a:bodyPr/>
          <a:lstStyle/>
          <a:p>
            <a:fld id="{8262CAA9-3749-43E6-86EC-C4B53E28C9C2}" type="slidenum">
              <a:rPr lang="es-MX" smtClean="0"/>
              <a:t>‹#›</a:t>
            </a:fld>
            <a:endParaRPr lang="es-MX"/>
          </a:p>
        </p:txBody>
      </p:sp>
    </p:spTree>
    <p:extLst>
      <p:ext uri="{BB962C8B-B14F-4D97-AF65-F5344CB8AC3E}">
        <p14:creationId xmlns:p14="http://schemas.microsoft.com/office/powerpoint/2010/main" val="393512087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FD132D4-9430-4624-A3FE-CA796E7CF9E2}" type="datetimeFigureOut">
              <a:rPr lang="es-MX" smtClean="0"/>
              <a:t>21/06/2022</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8262CAA9-3749-43E6-86EC-C4B53E28C9C2}" type="slidenum">
              <a:rPr lang="es-MX" smtClean="0"/>
              <a:t>‹#›</a:t>
            </a:fld>
            <a:endParaRPr lang="es-MX"/>
          </a:p>
        </p:txBody>
      </p:sp>
    </p:spTree>
    <p:extLst>
      <p:ext uri="{BB962C8B-B14F-4D97-AF65-F5344CB8AC3E}">
        <p14:creationId xmlns:p14="http://schemas.microsoft.com/office/powerpoint/2010/main" val="109446769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2056534" y="812800"/>
            <a:ext cx="2673348" cy="69088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521880" y="812800"/>
            <a:ext cx="10331453" cy="69088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FD132D4-9430-4624-A3FE-CA796E7CF9E2}" type="datetimeFigureOut">
              <a:rPr lang="es-MX" smtClean="0"/>
              <a:t>21/06/2022</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8262CAA9-3749-43E6-86EC-C4B53E28C9C2}" type="slidenum">
              <a:rPr lang="es-MX" smtClean="0"/>
              <a:t>‹#›</a:t>
            </a:fld>
            <a:endParaRPr lang="es-MX"/>
          </a:p>
        </p:txBody>
      </p:sp>
    </p:spTree>
    <p:extLst>
      <p:ext uri="{BB962C8B-B14F-4D97-AF65-F5344CB8AC3E}">
        <p14:creationId xmlns:p14="http://schemas.microsoft.com/office/powerpoint/2010/main" val="36415997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21881" y="2999315"/>
            <a:ext cx="6504519" cy="47222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8229601" y="2999315"/>
            <a:ext cx="6500281" cy="47222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997B5FA-0921-464F-AAE1-844C04324D75}" type="datetimeFigureOut">
              <a:rPr lang="zh-CN" altLang="en-US" smtClean="0"/>
              <a:t>2022/6/21</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12367231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521881" y="825502"/>
            <a:ext cx="13208000" cy="1970615"/>
          </a:xfrm>
        </p:spPr>
        <p:txBody>
          <a:bodyPr/>
          <a:lstStyle/>
          <a:p>
            <a:r>
              <a:rPr lang="en-US"/>
              <a:t>Click to edit Master title style</a:t>
            </a:r>
            <a:endParaRPr lang="en-US" dirty="0"/>
          </a:p>
        </p:txBody>
      </p:sp>
      <p:sp>
        <p:nvSpPr>
          <p:cNvPr id="3" name="Text Placeholder 2"/>
          <p:cNvSpPr>
            <a:spLocks noGrp="1"/>
          </p:cNvSpPr>
          <p:nvPr>
            <p:ph type="body" idx="1"/>
          </p:nvPr>
        </p:nvSpPr>
        <p:spPr>
          <a:xfrm>
            <a:off x="1826693" y="2999315"/>
            <a:ext cx="6199711" cy="1098549"/>
          </a:xfrm>
        </p:spPr>
        <p:txBody>
          <a:bodyPr anchor="b"/>
          <a:lstStyle>
            <a:lvl1pPr marL="0" indent="0">
              <a:lnSpc>
                <a:spcPct val="90000"/>
              </a:lnSpc>
              <a:buNone/>
              <a:defRPr sz="3200" b="0" cap="all" baseline="0">
                <a:solidFill>
                  <a:schemeClr val="tx1"/>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4" name="Content Placeholder 3"/>
          <p:cNvSpPr>
            <a:spLocks noGrp="1"/>
          </p:cNvSpPr>
          <p:nvPr>
            <p:ph sz="half" idx="2"/>
          </p:nvPr>
        </p:nvSpPr>
        <p:spPr>
          <a:xfrm>
            <a:off x="1521881" y="4097863"/>
            <a:ext cx="6504521" cy="362373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8534411" y="2999314"/>
            <a:ext cx="6195469" cy="1098549"/>
          </a:xfrm>
        </p:spPr>
        <p:txBody>
          <a:bodyPr anchor="b"/>
          <a:lstStyle>
            <a:lvl1pPr marL="0" indent="0">
              <a:lnSpc>
                <a:spcPct val="90000"/>
              </a:lnSpc>
              <a:buNone/>
              <a:defRPr sz="3200" b="0" cap="all" baseline="0">
                <a:solidFill>
                  <a:schemeClr val="tx1"/>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6" name="Content Placeholder 5"/>
          <p:cNvSpPr>
            <a:spLocks noGrp="1"/>
          </p:cNvSpPr>
          <p:nvPr>
            <p:ph sz="quarter" idx="4"/>
          </p:nvPr>
        </p:nvSpPr>
        <p:spPr>
          <a:xfrm>
            <a:off x="8229600" y="4097863"/>
            <a:ext cx="6500280" cy="362373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997B5FA-0921-464F-AAE1-844C04324D75}" type="datetimeFigureOut">
              <a:rPr lang="zh-CN" altLang="en-US" smtClean="0"/>
              <a:t>2022/6/21</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11803801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997B5FA-0921-464F-AAE1-844C04324D75}" type="datetimeFigureOut">
              <a:rPr lang="zh-CN" altLang="en-US" smtClean="0"/>
              <a:t>2022/6/21</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11479365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997B5FA-0921-464F-AAE1-844C04324D75}" type="datetimeFigureOut">
              <a:rPr lang="zh-CN" altLang="en-US" smtClean="0"/>
              <a:t>2022/6/21</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4780777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28941" y="812801"/>
            <a:ext cx="5141383" cy="2186512"/>
          </a:xfrm>
        </p:spPr>
        <p:txBody>
          <a:bodyPr anchor="b"/>
          <a:lstStyle>
            <a:lvl1pPr>
              <a:defRPr sz="4267"/>
            </a:lvl1pPr>
          </a:lstStyle>
          <a:p>
            <a:r>
              <a:rPr lang="en-US"/>
              <a:t>Click to edit Master title style</a:t>
            </a:r>
            <a:endParaRPr lang="en-US" dirty="0"/>
          </a:p>
        </p:txBody>
      </p:sp>
      <p:sp>
        <p:nvSpPr>
          <p:cNvPr id="3" name="Content Placeholder 2"/>
          <p:cNvSpPr>
            <a:spLocks noGrp="1"/>
          </p:cNvSpPr>
          <p:nvPr>
            <p:ph idx="1"/>
          </p:nvPr>
        </p:nvSpPr>
        <p:spPr>
          <a:xfrm>
            <a:off x="6874934" y="790221"/>
            <a:ext cx="7854945" cy="6931379"/>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528941" y="2999315"/>
            <a:ext cx="5141383" cy="4722285"/>
          </a:xfrm>
        </p:spPr>
        <p:txBody>
          <a:bodyPr/>
          <a:lstStyle>
            <a:lvl1pPr marL="0" indent="0">
              <a:buNone/>
              <a:defRPr sz="2133"/>
            </a:lvl1pPr>
            <a:lvl2pPr marL="609585" indent="0">
              <a:buNone/>
              <a:defRPr sz="1867"/>
            </a:lvl2pPr>
            <a:lvl3pPr marL="1219170" indent="0">
              <a:buNone/>
              <a:defRPr sz="1600"/>
            </a:lvl3pPr>
            <a:lvl4pPr marL="1828754" indent="0">
              <a:buNone/>
              <a:defRPr sz="1333"/>
            </a:lvl4pPr>
            <a:lvl5pPr marL="2438339" indent="0">
              <a:buNone/>
              <a:defRPr sz="1333"/>
            </a:lvl5pPr>
            <a:lvl6pPr marL="3047924" indent="0">
              <a:buNone/>
              <a:defRPr sz="1333"/>
            </a:lvl6pPr>
            <a:lvl7pPr marL="3657509" indent="0">
              <a:buNone/>
              <a:defRPr sz="1333"/>
            </a:lvl7pPr>
            <a:lvl8pPr marL="4267093" indent="0">
              <a:buNone/>
              <a:defRPr sz="1333"/>
            </a:lvl8pPr>
            <a:lvl9pPr marL="4876678" indent="0">
              <a:buNone/>
              <a:defRPr sz="1333"/>
            </a:lvl9pPr>
          </a:lstStyle>
          <a:p>
            <a:pPr lvl="0"/>
            <a:r>
              <a:rPr lang="en-US"/>
              <a:t>Click to edit Master text styles</a:t>
            </a:r>
          </a:p>
        </p:txBody>
      </p:sp>
      <p:sp>
        <p:nvSpPr>
          <p:cNvPr id="5" name="Date Placeholder 4"/>
          <p:cNvSpPr>
            <a:spLocks noGrp="1"/>
          </p:cNvSpPr>
          <p:nvPr>
            <p:ph type="dt" sz="half" idx="10"/>
          </p:nvPr>
        </p:nvSpPr>
        <p:spPr/>
        <p:txBody>
          <a:bodyPr/>
          <a:lstStyle/>
          <a:p>
            <a:fld id="{D997B5FA-0921-464F-AAE1-844C04324D75}" type="datetimeFigureOut">
              <a:rPr lang="zh-CN" altLang="en-US" smtClean="0"/>
              <a:t>2022/6/21</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15854240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21884" y="812800"/>
            <a:ext cx="7912677" cy="2186515"/>
          </a:xfrm>
        </p:spPr>
        <p:txBody>
          <a:bodyPr anchor="b"/>
          <a:lstStyle>
            <a:lvl1pPr>
              <a:defRPr sz="4267"/>
            </a:lvl1pPr>
          </a:lstStyle>
          <a:p>
            <a:r>
              <a:rPr lang="en-US"/>
              <a:t>Click to edit Master title style</a:t>
            </a:r>
            <a:endParaRPr lang="en-US" dirty="0"/>
          </a:p>
        </p:txBody>
      </p:sp>
      <p:sp>
        <p:nvSpPr>
          <p:cNvPr id="3" name="Picture Placeholder 2"/>
          <p:cNvSpPr>
            <a:spLocks noGrp="1" noChangeAspect="1"/>
          </p:cNvSpPr>
          <p:nvPr>
            <p:ph type="pic" idx="1"/>
          </p:nvPr>
        </p:nvSpPr>
        <p:spPr>
          <a:xfrm>
            <a:off x="9840961" y="812802"/>
            <a:ext cx="4888920" cy="69087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4267"/>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t>Click icon to add picture</a:t>
            </a:r>
            <a:endParaRPr lang="en-US" dirty="0"/>
          </a:p>
        </p:txBody>
      </p:sp>
      <p:sp>
        <p:nvSpPr>
          <p:cNvPr id="4" name="Text Placeholder 3"/>
          <p:cNvSpPr>
            <a:spLocks noGrp="1"/>
          </p:cNvSpPr>
          <p:nvPr>
            <p:ph type="body" sz="half" idx="2"/>
          </p:nvPr>
        </p:nvSpPr>
        <p:spPr>
          <a:xfrm>
            <a:off x="1521881" y="2999315"/>
            <a:ext cx="7912681" cy="4722285"/>
          </a:xfrm>
        </p:spPr>
        <p:txBody>
          <a:bodyPr/>
          <a:lstStyle>
            <a:lvl1pPr marL="0" indent="0">
              <a:buNone/>
              <a:defRPr sz="2133"/>
            </a:lvl1pPr>
            <a:lvl2pPr marL="609585" indent="0">
              <a:buNone/>
              <a:defRPr sz="1867"/>
            </a:lvl2pPr>
            <a:lvl3pPr marL="1219170" indent="0">
              <a:buNone/>
              <a:defRPr sz="1600"/>
            </a:lvl3pPr>
            <a:lvl4pPr marL="1828754" indent="0">
              <a:buNone/>
              <a:defRPr sz="1333"/>
            </a:lvl4pPr>
            <a:lvl5pPr marL="2438339" indent="0">
              <a:buNone/>
              <a:defRPr sz="1333"/>
            </a:lvl5pPr>
            <a:lvl6pPr marL="3047924" indent="0">
              <a:buNone/>
              <a:defRPr sz="1333"/>
            </a:lvl6pPr>
            <a:lvl7pPr marL="3657509" indent="0">
              <a:buNone/>
              <a:defRPr sz="1333"/>
            </a:lvl7pPr>
            <a:lvl8pPr marL="4267093" indent="0">
              <a:buNone/>
              <a:defRPr sz="1333"/>
            </a:lvl8pPr>
            <a:lvl9pPr marL="4876678" indent="0">
              <a:buNone/>
              <a:defRPr sz="1333"/>
            </a:lvl9pPr>
          </a:lstStyle>
          <a:p>
            <a:pPr lvl="0"/>
            <a:r>
              <a:rPr lang="en-US"/>
              <a:t>Click to edit Master text styles</a:t>
            </a:r>
          </a:p>
        </p:txBody>
      </p:sp>
      <p:sp>
        <p:nvSpPr>
          <p:cNvPr id="5" name="Date Placeholder 4"/>
          <p:cNvSpPr>
            <a:spLocks noGrp="1"/>
          </p:cNvSpPr>
          <p:nvPr>
            <p:ph type="dt" sz="half" idx="10"/>
          </p:nvPr>
        </p:nvSpPr>
        <p:spPr/>
        <p:txBody>
          <a:bodyPr/>
          <a:lstStyle/>
          <a:p>
            <a:fld id="{D997B5FA-0921-464F-AAE1-844C04324D75}" type="datetimeFigureOut">
              <a:rPr lang="zh-CN" altLang="en-US" smtClean="0"/>
              <a:t>2022/6/21</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4265586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18" Type="http://schemas.openxmlformats.org/officeDocument/2006/relationships/theme" Target="../theme/theme2.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slideLayout" Target="../slideLayouts/slideLayout34.xml"/><Relationship Id="rId2" Type="http://schemas.openxmlformats.org/officeDocument/2006/relationships/slideLayout" Target="../slideLayouts/slideLayout19.xml"/><Relationship Id="rId16" Type="http://schemas.openxmlformats.org/officeDocument/2006/relationships/slideLayout" Target="../slideLayouts/slideLayout33.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5" Type="http://schemas.openxmlformats.org/officeDocument/2006/relationships/slideLayout" Target="../slideLayouts/slideLayout32.xml"/><Relationship Id="rId10" Type="http://schemas.openxmlformats.org/officeDocument/2006/relationships/slideLayout" Target="../slideLayouts/slideLayout27.xml"/><Relationship Id="rId19" Type="http://schemas.openxmlformats.org/officeDocument/2006/relationships/image" Target="../media/image2.png"/><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1" y="-1"/>
            <a:ext cx="16256004" cy="9144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9051" y="1"/>
            <a:ext cx="16071851" cy="9144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521884" y="824691"/>
            <a:ext cx="13207997" cy="1971427"/>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521883" y="2999316"/>
            <a:ext cx="13207999" cy="472228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942561" y="7844369"/>
            <a:ext cx="3657600" cy="486833"/>
          </a:xfrm>
          <a:prstGeom prst="rect">
            <a:avLst/>
          </a:prstGeom>
        </p:spPr>
        <p:txBody>
          <a:bodyPr vert="horz" lIns="91440" tIns="45720" rIns="91440" bIns="45720" rtlCol="0" anchor="ctr"/>
          <a:lstStyle>
            <a:lvl1pPr algn="r">
              <a:defRPr sz="1400">
                <a:solidFill>
                  <a:schemeClr val="tx1">
                    <a:tint val="75000"/>
                  </a:schemeClr>
                </a:solidFill>
              </a:defRPr>
            </a:lvl1pPr>
          </a:lstStyle>
          <a:p>
            <a:fld id="{2FD132D4-9430-4624-A3FE-CA796E7CF9E2}" type="datetimeFigureOut">
              <a:rPr lang="es-MX" smtClean="0"/>
              <a:t>21/06/2022</a:t>
            </a:fld>
            <a:endParaRPr lang="es-MX"/>
          </a:p>
        </p:txBody>
      </p:sp>
      <p:sp>
        <p:nvSpPr>
          <p:cNvPr id="5" name="Footer Placeholder 4"/>
          <p:cNvSpPr>
            <a:spLocks noGrp="1"/>
          </p:cNvSpPr>
          <p:nvPr>
            <p:ph type="ftr" sz="quarter" idx="3"/>
          </p:nvPr>
        </p:nvSpPr>
        <p:spPr>
          <a:xfrm>
            <a:off x="1521882" y="7844368"/>
            <a:ext cx="8319079" cy="486833"/>
          </a:xfrm>
          <a:prstGeom prst="rect">
            <a:avLst/>
          </a:prstGeom>
        </p:spPr>
        <p:txBody>
          <a:bodyPr vert="horz" lIns="91440" tIns="45720" rIns="91440" bIns="45720" rtlCol="0" anchor="ctr"/>
          <a:lstStyle>
            <a:lvl1pPr algn="l">
              <a:defRPr sz="1400" cap="all" baseline="0">
                <a:solidFill>
                  <a:schemeClr val="tx1">
                    <a:tint val="75000"/>
                  </a:schemeClr>
                </a:solidFill>
              </a:defRPr>
            </a:lvl1pPr>
          </a:lstStyle>
          <a:p>
            <a:endParaRPr lang="es-MX"/>
          </a:p>
        </p:txBody>
      </p:sp>
      <p:sp>
        <p:nvSpPr>
          <p:cNvPr id="6" name="Slide Number Placeholder 5"/>
          <p:cNvSpPr>
            <a:spLocks noGrp="1"/>
          </p:cNvSpPr>
          <p:nvPr>
            <p:ph type="sldNum" sz="quarter" idx="4"/>
          </p:nvPr>
        </p:nvSpPr>
        <p:spPr>
          <a:xfrm>
            <a:off x="13701762" y="7844366"/>
            <a:ext cx="1028119" cy="486833"/>
          </a:xfrm>
          <a:prstGeom prst="rect">
            <a:avLst/>
          </a:prstGeom>
        </p:spPr>
        <p:txBody>
          <a:bodyPr vert="horz" lIns="91440" tIns="45720" rIns="91440" bIns="45720" rtlCol="0" anchor="ctr"/>
          <a:lstStyle>
            <a:lvl1pPr algn="r">
              <a:defRPr sz="1400">
                <a:solidFill>
                  <a:schemeClr val="tx1">
                    <a:tint val="75000"/>
                  </a:schemeClr>
                </a:solidFill>
              </a:defRPr>
            </a:lvl1pPr>
          </a:lstStyle>
          <a:p>
            <a:fld id="{8262CAA9-3749-43E6-86EC-C4B53E28C9C2}" type="slidenum">
              <a:rPr lang="es-MX" smtClean="0"/>
              <a:t>‹#›</a:t>
            </a:fld>
            <a:endParaRPr lang="es-MX"/>
          </a:p>
        </p:txBody>
      </p:sp>
    </p:spTree>
    <p:extLst>
      <p:ext uri="{BB962C8B-B14F-4D97-AF65-F5344CB8AC3E}">
        <p14:creationId xmlns:p14="http://schemas.microsoft.com/office/powerpoint/2010/main" val="274676296"/>
      </p:ext>
    </p:extLst>
  </p:cSld>
  <p:clrMap bg1="dk1" tx1="lt1" bg2="dk2" tx2="lt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 id="2147483739" r:id="rId13"/>
    <p:sldLayoutId id="2147483740" r:id="rId14"/>
    <p:sldLayoutId id="2147483741" r:id="rId15"/>
    <p:sldLayoutId id="2147483742" r:id="rId16"/>
    <p:sldLayoutId id="2147483743" r:id="rId17"/>
  </p:sldLayoutIdLst>
  <p:txStyles>
    <p:titleStyle>
      <a:lvl1pPr algn="l" defTabSz="1219170" rtl="0" eaLnBrk="1" latinLnBrk="0" hangingPunct="1">
        <a:lnSpc>
          <a:spcPct val="90000"/>
        </a:lnSpc>
        <a:spcBef>
          <a:spcPct val="0"/>
        </a:spcBef>
        <a:buNone/>
        <a:defRPr sz="4800" kern="1200" cap="all" baseline="0">
          <a:solidFill>
            <a:schemeClr val="tx1"/>
          </a:solidFill>
          <a:latin typeface="+mj-lt"/>
          <a:ea typeface="+mj-ea"/>
          <a:cs typeface="+mj-cs"/>
        </a:defRPr>
      </a:lvl1pPr>
    </p:titleStyle>
    <p:bodyStyle>
      <a:lvl1pPr marL="304792" indent="-304792" algn="l" defTabSz="1219170" rtl="0" eaLnBrk="1" latinLnBrk="0" hangingPunct="1">
        <a:lnSpc>
          <a:spcPct val="120000"/>
        </a:lnSpc>
        <a:spcBef>
          <a:spcPts val="1333"/>
        </a:spcBef>
        <a:buSzPct val="125000"/>
        <a:buFont typeface="Arial" panose="020B0604020202020204" pitchFamily="34" charset="0"/>
        <a:buChar char="•"/>
        <a:defRPr sz="3200" kern="1200">
          <a:solidFill>
            <a:schemeClr val="tx1"/>
          </a:solidFill>
          <a:latin typeface="+mn-lt"/>
          <a:ea typeface="+mn-ea"/>
          <a:cs typeface="+mn-cs"/>
        </a:defRPr>
      </a:lvl1pPr>
      <a:lvl2pPr marL="914377" indent="-304792" algn="l" defTabSz="1219170" rtl="0" eaLnBrk="1" latinLnBrk="0" hangingPunct="1">
        <a:lnSpc>
          <a:spcPct val="120000"/>
        </a:lnSpc>
        <a:spcBef>
          <a:spcPts val="667"/>
        </a:spcBef>
        <a:buSzPct val="125000"/>
        <a:buFont typeface="Arial" panose="020B0604020202020204" pitchFamily="34" charset="0"/>
        <a:buChar char="•"/>
        <a:defRPr sz="2667" kern="1200">
          <a:solidFill>
            <a:schemeClr val="tx1"/>
          </a:solidFill>
          <a:latin typeface="+mn-lt"/>
          <a:ea typeface="+mn-ea"/>
          <a:cs typeface="+mn-cs"/>
        </a:defRPr>
      </a:lvl2pPr>
      <a:lvl3pPr marL="1523962" indent="-304792" algn="l" defTabSz="1219170" rtl="0" eaLnBrk="1" latinLnBrk="0" hangingPunct="1">
        <a:lnSpc>
          <a:spcPct val="120000"/>
        </a:lnSpc>
        <a:spcBef>
          <a:spcPts val="667"/>
        </a:spcBef>
        <a:buSzPct val="125000"/>
        <a:buFont typeface="Arial" panose="020B0604020202020204" pitchFamily="34" charset="0"/>
        <a:buChar char="•"/>
        <a:defRPr sz="2400" kern="1200">
          <a:solidFill>
            <a:schemeClr val="tx1"/>
          </a:solidFill>
          <a:latin typeface="+mn-lt"/>
          <a:ea typeface="+mn-ea"/>
          <a:cs typeface="+mn-cs"/>
        </a:defRPr>
      </a:lvl3pPr>
      <a:lvl4pPr marL="2133547" indent="-304792" algn="l" defTabSz="1219170" rtl="0" eaLnBrk="1" latinLnBrk="0" hangingPunct="1">
        <a:lnSpc>
          <a:spcPct val="120000"/>
        </a:lnSpc>
        <a:spcBef>
          <a:spcPts val="667"/>
        </a:spcBef>
        <a:buSzPct val="125000"/>
        <a:buFont typeface="Arial" panose="020B0604020202020204" pitchFamily="34" charset="0"/>
        <a:buChar char="•"/>
        <a:defRPr sz="2133" kern="1200">
          <a:solidFill>
            <a:schemeClr val="tx1"/>
          </a:solidFill>
          <a:latin typeface="+mn-lt"/>
          <a:ea typeface="+mn-ea"/>
          <a:cs typeface="+mn-cs"/>
        </a:defRPr>
      </a:lvl4pPr>
      <a:lvl5pPr marL="2743131" indent="-304792" algn="l" defTabSz="1219170" rtl="0" eaLnBrk="1" latinLnBrk="0" hangingPunct="1">
        <a:lnSpc>
          <a:spcPct val="120000"/>
        </a:lnSpc>
        <a:spcBef>
          <a:spcPts val="667"/>
        </a:spcBef>
        <a:buSzPct val="125000"/>
        <a:buFont typeface="Arial" panose="020B0604020202020204" pitchFamily="34" charset="0"/>
        <a:buChar char="•"/>
        <a:defRPr sz="2133" kern="1200">
          <a:solidFill>
            <a:schemeClr val="tx1"/>
          </a:solidFill>
          <a:latin typeface="+mn-lt"/>
          <a:ea typeface="+mn-ea"/>
          <a:cs typeface="+mn-cs"/>
        </a:defRPr>
      </a:lvl5pPr>
      <a:lvl6pPr marL="3352716" indent="-304792" algn="l" defTabSz="1219170" rtl="0" eaLnBrk="1" latinLnBrk="0" hangingPunct="1">
        <a:lnSpc>
          <a:spcPct val="120000"/>
        </a:lnSpc>
        <a:spcBef>
          <a:spcPts val="667"/>
        </a:spcBef>
        <a:buSzPct val="125000"/>
        <a:buFont typeface="Arial" panose="020B0604020202020204" pitchFamily="34" charset="0"/>
        <a:buChar char="•"/>
        <a:defRPr sz="1867" kern="1200">
          <a:solidFill>
            <a:schemeClr val="tx1"/>
          </a:solidFill>
          <a:latin typeface="+mn-lt"/>
          <a:ea typeface="+mn-ea"/>
          <a:cs typeface="+mn-cs"/>
        </a:defRPr>
      </a:lvl6pPr>
      <a:lvl7pPr marL="3962301" indent="-304792" algn="l" defTabSz="1219170" rtl="0" eaLnBrk="1" latinLnBrk="0" hangingPunct="1">
        <a:lnSpc>
          <a:spcPct val="120000"/>
        </a:lnSpc>
        <a:spcBef>
          <a:spcPts val="667"/>
        </a:spcBef>
        <a:buSzPct val="125000"/>
        <a:buFont typeface="Arial" panose="020B0604020202020204" pitchFamily="34" charset="0"/>
        <a:buChar char="•"/>
        <a:defRPr sz="1867" kern="1200">
          <a:solidFill>
            <a:schemeClr val="tx1"/>
          </a:solidFill>
          <a:latin typeface="+mn-lt"/>
          <a:ea typeface="+mn-ea"/>
          <a:cs typeface="+mn-cs"/>
        </a:defRPr>
      </a:lvl7pPr>
      <a:lvl8pPr marL="4571886" indent="-304792" algn="l" defTabSz="1219170" rtl="0" eaLnBrk="1" latinLnBrk="0" hangingPunct="1">
        <a:lnSpc>
          <a:spcPct val="120000"/>
        </a:lnSpc>
        <a:spcBef>
          <a:spcPts val="667"/>
        </a:spcBef>
        <a:buSzPct val="125000"/>
        <a:buFont typeface="Arial" panose="020B0604020202020204" pitchFamily="34" charset="0"/>
        <a:buChar char="•"/>
        <a:defRPr sz="1867" kern="1200">
          <a:solidFill>
            <a:schemeClr val="tx1"/>
          </a:solidFill>
          <a:latin typeface="+mn-lt"/>
          <a:ea typeface="+mn-ea"/>
          <a:cs typeface="+mn-cs"/>
        </a:defRPr>
      </a:lvl8pPr>
      <a:lvl9pPr marL="5181470" indent="-304792" algn="l" defTabSz="1219170" rtl="0" eaLnBrk="1" latinLnBrk="0" hangingPunct="1">
        <a:lnSpc>
          <a:spcPct val="120000"/>
        </a:lnSpc>
        <a:spcBef>
          <a:spcPts val="667"/>
        </a:spcBef>
        <a:buSzPct val="125000"/>
        <a:buFont typeface="Arial" panose="020B0604020202020204" pitchFamily="34" charset="0"/>
        <a:buChar char="•"/>
        <a:defRPr sz="1867"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1" y="-1"/>
            <a:ext cx="16256004" cy="9144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9051" y="1"/>
            <a:ext cx="16071851" cy="9144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521884" y="824691"/>
            <a:ext cx="13207997" cy="1971427"/>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521883" y="2999316"/>
            <a:ext cx="13207999" cy="472228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942561" y="7844369"/>
            <a:ext cx="3657600" cy="486833"/>
          </a:xfrm>
          <a:prstGeom prst="rect">
            <a:avLst/>
          </a:prstGeom>
        </p:spPr>
        <p:txBody>
          <a:bodyPr vert="horz" lIns="91440" tIns="45720" rIns="91440" bIns="45720" rtlCol="0" anchor="ctr"/>
          <a:lstStyle>
            <a:lvl1pPr algn="r">
              <a:defRPr sz="1400">
                <a:solidFill>
                  <a:schemeClr val="tx1">
                    <a:tint val="75000"/>
                  </a:schemeClr>
                </a:solidFill>
              </a:defRPr>
            </a:lvl1pPr>
          </a:lstStyle>
          <a:p>
            <a:fld id="{2FD132D4-9430-4624-A3FE-CA796E7CF9E2}" type="datetimeFigureOut">
              <a:rPr lang="es-MX" smtClean="0"/>
              <a:t>21/06/2022</a:t>
            </a:fld>
            <a:endParaRPr lang="es-MX"/>
          </a:p>
        </p:txBody>
      </p:sp>
      <p:sp>
        <p:nvSpPr>
          <p:cNvPr id="5" name="Footer Placeholder 4"/>
          <p:cNvSpPr>
            <a:spLocks noGrp="1"/>
          </p:cNvSpPr>
          <p:nvPr>
            <p:ph type="ftr" sz="quarter" idx="3"/>
          </p:nvPr>
        </p:nvSpPr>
        <p:spPr>
          <a:xfrm>
            <a:off x="1521882" y="7844368"/>
            <a:ext cx="8319079" cy="486833"/>
          </a:xfrm>
          <a:prstGeom prst="rect">
            <a:avLst/>
          </a:prstGeom>
        </p:spPr>
        <p:txBody>
          <a:bodyPr vert="horz" lIns="91440" tIns="45720" rIns="91440" bIns="45720" rtlCol="0" anchor="ctr"/>
          <a:lstStyle>
            <a:lvl1pPr algn="l">
              <a:defRPr sz="1400" cap="all" baseline="0">
                <a:solidFill>
                  <a:schemeClr val="tx1">
                    <a:tint val="75000"/>
                  </a:schemeClr>
                </a:solidFill>
              </a:defRPr>
            </a:lvl1pPr>
          </a:lstStyle>
          <a:p>
            <a:endParaRPr lang="es-MX"/>
          </a:p>
        </p:txBody>
      </p:sp>
      <p:sp>
        <p:nvSpPr>
          <p:cNvPr id="6" name="Slide Number Placeholder 5"/>
          <p:cNvSpPr>
            <a:spLocks noGrp="1"/>
          </p:cNvSpPr>
          <p:nvPr>
            <p:ph type="sldNum" sz="quarter" idx="4"/>
          </p:nvPr>
        </p:nvSpPr>
        <p:spPr>
          <a:xfrm>
            <a:off x="13701762" y="7844366"/>
            <a:ext cx="1028119" cy="486833"/>
          </a:xfrm>
          <a:prstGeom prst="rect">
            <a:avLst/>
          </a:prstGeom>
        </p:spPr>
        <p:txBody>
          <a:bodyPr vert="horz" lIns="91440" tIns="45720" rIns="91440" bIns="45720" rtlCol="0" anchor="ctr"/>
          <a:lstStyle>
            <a:lvl1pPr algn="r">
              <a:defRPr sz="1400">
                <a:solidFill>
                  <a:schemeClr val="tx1">
                    <a:tint val="75000"/>
                  </a:schemeClr>
                </a:solidFill>
              </a:defRPr>
            </a:lvl1pPr>
          </a:lstStyle>
          <a:p>
            <a:fld id="{8262CAA9-3749-43E6-86EC-C4B53E28C9C2}" type="slidenum">
              <a:rPr lang="es-MX" smtClean="0"/>
              <a:t>‹#›</a:t>
            </a:fld>
            <a:endParaRPr lang="es-MX"/>
          </a:p>
        </p:txBody>
      </p:sp>
    </p:spTree>
    <p:extLst>
      <p:ext uri="{BB962C8B-B14F-4D97-AF65-F5344CB8AC3E}">
        <p14:creationId xmlns:p14="http://schemas.microsoft.com/office/powerpoint/2010/main" val="630176576"/>
      </p:ext>
    </p:extLst>
  </p:cSld>
  <p:clrMap bg1="dk1" tx1="lt1" bg2="dk2" tx2="lt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 id="2147483756" r:id="rId12"/>
    <p:sldLayoutId id="2147483757" r:id="rId13"/>
    <p:sldLayoutId id="2147483758" r:id="rId14"/>
    <p:sldLayoutId id="2147483759" r:id="rId15"/>
    <p:sldLayoutId id="2147483760" r:id="rId16"/>
    <p:sldLayoutId id="2147483761" r:id="rId17"/>
  </p:sldLayoutIdLst>
  <p:txStyles>
    <p:titleStyle>
      <a:lvl1pPr algn="l" defTabSz="1219170" rtl="0" eaLnBrk="1" latinLnBrk="0" hangingPunct="1">
        <a:lnSpc>
          <a:spcPct val="90000"/>
        </a:lnSpc>
        <a:spcBef>
          <a:spcPct val="0"/>
        </a:spcBef>
        <a:buNone/>
        <a:defRPr sz="4800" kern="1200" cap="all" baseline="0">
          <a:solidFill>
            <a:schemeClr val="tx1"/>
          </a:solidFill>
          <a:latin typeface="+mj-lt"/>
          <a:ea typeface="+mj-ea"/>
          <a:cs typeface="+mj-cs"/>
        </a:defRPr>
      </a:lvl1pPr>
    </p:titleStyle>
    <p:bodyStyle>
      <a:lvl1pPr marL="304792" indent="-304792" algn="l" defTabSz="1219170" rtl="0" eaLnBrk="1" latinLnBrk="0" hangingPunct="1">
        <a:lnSpc>
          <a:spcPct val="120000"/>
        </a:lnSpc>
        <a:spcBef>
          <a:spcPts val="1333"/>
        </a:spcBef>
        <a:buSzPct val="125000"/>
        <a:buFont typeface="Arial" panose="020B0604020202020204" pitchFamily="34" charset="0"/>
        <a:buChar char="•"/>
        <a:defRPr sz="3200" kern="1200">
          <a:solidFill>
            <a:schemeClr val="tx1"/>
          </a:solidFill>
          <a:latin typeface="+mn-lt"/>
          <a:ea typeface="+mn-ea"/>
          <a:cs typeface="+mn-cs"/>
        </a:defRPr>
      </a:lvl1pPr>
      <a:lvl2pPr marL="914377" indent="-304792" algn="l" defTabSz="1219170" rtl="0" eaLnBrk="1" latinLnBrk="0" hangingPunct="1">
        <a:lnSpc>
          <a:spcPct val="120000"/>
        </a:lnSpc>
        <a:spcBef>
          <a:spcPts val="667"/>
        </a:spcBef>
        <a:buSzPct val="125000"/>
        <a:buFont typeface="Arial" panose="020B0604020202020204" pitchFamily="34" charset="0"/>
        <a:buChar char="•"/>
        <a:defRPr sz="2667" kern="1200">
          <a:solidFill>
            <a:schemeClr val="tx1"/>
          </a:solidFill>
          <a:latin typeface="+mn-lt"/>
          <a:ea typeface="+mn-ea"/>
          <a:cs typeface="+mn-cs"/>
        </a:defRPr>
      </a:lvl2pPr>
      <a:lvl3pPr marL="1523962" indent="-304792" algn="l" defTabSz="1219170" rtl="0" eaLnBrk="1" latinLnBrk="0" hangingPunct="1">
        <a:lnSpc>
          <a:spcPct val="120000"/>
        </a:lnSpc>
        <a:spcBef>
          <a:spcPts val="667"/>
        </a:spcBef>
        <a:buSzPct val="125000"/>
        <a:buFont typeface="Arial" panose="020B0604020202020204" pitchFamily="34" charset="0"/>
        <a:buChar char="•"/>
        <a:defRPr sz="2400" kern="1200">
          <a:solidFill>
            <a:schemeClr val="tx1"/>
          </a:solidFill>
          <a:latin typeface="+mn-lt"/>
          <a:ea typeface="+mn-ea"/>
          <a:cs typeface="+mn-cs"/>
        </a:defRPr>
      </a:lvl3pPr>
      <a:lvl4pPr marL="2133547" indent="-304792" algn="l" defTabSz="1219170" rtl="0" eaLnBrk="1" latinLnBrk="0" hangingPunct="1">
        <a:lnSpc>
          <a:spcPct val="120000"/>
        </a:lnSpc>
        <a:spcBef>
          <a:spcPts val="667"/>
        </a:spcBef>
        <a:buSzPct val="125000"/>
        <a:buFont typeface="Arial" panose="020B0604020202020204" pitchFamily="34" charset="0"/>
        <a:buChar char="•"/>
        <a:defRPr sz="2133" kern="1200">
          <a:solidFill>
            <a:schemeClr val="tx1"/>
          </a:solidFill>
          <a:latin typeface="+mn-lt"/>
          <a:ea typeface="+mn-ea"/>
          <a:cs typeface="+mn-cs"/>
        </a:defRPr>
      </a:lvl4pPr>
      <a:lvl5pPr marL="2743131" indent="-304792" algn="l" defTabSz="1219170" rtl="0" eaLnBrk="1" latinLnBrk="0" hangingPunct="1">
        <a:lnSpc>
          <a:spcPct val="120000"/>
        </a:lnSpc>
        <a:spcBef>
          <a:spcPts val="667"/>
        </a:spcBef>
        <a:buSzPct val="125000"/>
        <a:buFont typeface="Arial" panose="020B0604020202020204" pitchFamily="34" charset="0"/>
        <a:buChar char="•"/>
        <a:defRPr sz="2133" kern="1200">
          <a:solidFill>
            <a:schemeClr val="tx1"/>
          </a:solidFill>
          <a:latin typeface="+mn-lt"/>
          <a:ea typeface="+mn-ea"/>
          <a:cs typeface="+mn-cs"/>
        </a:defRPr>
      </a:lvl5pPr>
      <a:lvl6pPr marL="3352716" indent="-304792" algn="l" defTabSz="1219170" rtl="0" eaLnBrk="1" latinLnBrk="0" hangingPunct="1">
        <a:lnSpc>
          <a:spcPct val="120000"/>
        </a:lnSpc>
        <a:spcBef>
          <a:spcPts val="667"/>
        </a:spcBef>
        <a:buSzPct val="125000"/>
        <a:buFont typeface="Arial" panose="020B0604020202020204" pitchFamily="34" charset="0"/>
        <a:buChar char="•"/>
        <a:defRPr sz="1867" kern="1200">
          <a:solidFill>
            <a:schemeClr val="tx1"/>
          </a:solidFill>
          <a:latin typeface="+mn-lt"/>
          <a:ea typeface="+mn-ea"/>
          <a:cs typeface="+mn-cs"/>
        </a:defRPr>
      </a:lvl6pPr>
      <a:lvl7pPr marL="3962301" indent="-304792" algn="l" defTabSz="1219170" rtl="0" eaLnBrk="1" latinLnBrk="0" hangingPunct="1">
        <a:lnSpc>
          <a:spcPct val="120000"/>
        </a:lnSpc>
        <a:spcBef>
          <a:spcPts val="667"/>
        </a:spcBef>
        <a:buSzPct val="125000"/>
        <a:buFont typeface="Arial" panose="020B0604020202020204" pitchFamily="34" charset="0"/>
        <a:buChar char="•"/>
        <a:defRPr sz="1867" kern="1200">
          <a:solidFill>
            <a:schemeClr val="tx1"/>
          </a:solidFill>
          <a:latin typeface="+mn-lt"/>
          <a:ea typeface="+mn-ea"/>
          <a:cs typeface="+mn-cs"/>
        </a:defRPr>
      </a:lvl7pPr>
      <a:lvl8pPr marL="4571886" indent="-304792" algn="l" defTabSz="1219170" rtl="0" eaLnBrk="1" latinLnBrk="0" hangingPunct="1">
        <a:lnSpc>
          <a:spcPct val="120000"/>
        </a:lnSpc>
        <a:spcBef>
          <a:spcPts val="667"/>
        </a:spcBef>
        <a:buSzPct val="125000"/>
        <a:buFont typeface="Arial" panose="020B0604020202020204" pitchFamily="34" charset="0"/>
        <a:buChar char="•"/>
        <a:defRPr sz="1867" kern="1200">
          <a:solidFill>
            <a:schemeClr val="tx1"/>
          </a:solidFill>
          <a:latin typeface="+mn-lt"/>
          <a:ea typeface="+mn-ea"/>
          <a:cs typeface="+mn-cs"/>
        </a:defRPr>
      </a:lvl8pPr>
      <a:lvl9pPr marL="5181470" indent="-304792" algn="l" defTabSz="1219170" rtl="0" eaLnBrk="1" latinLnBrk="0" hangingPunct="1">
        <a:lnSpc>
          <a:spcPct val="120000"/>
        </a:lnSpc>
        <a:spcBef>
          <a:spcPts val="667"/>
        </a:spcBef>
        <a:buSzPct val="125000"/>
        <a:buFont typeface="Arial" panose="020B0604020202020204" pitchFamily="34" charset="0"/>
        <a:buChar char="•"/>
        <a:defRPr sz="1867"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18.xml"/><Relationship Id="rId5" Type="http://schemas.microsoft.com/office/2007/relationships/hdphoto" Target="../media/hdphoto2.wdp"/><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5.png"/><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5.png"/><Relationship Id="rId1" Type="http://schemas.openxmlformats.org/officeDocument/2006/relationships/slideLayout" Target="../slideLayouts/slideLayout19.xml"/></Relationships>
</file>

<file path=ppt/slides/_rels/slide2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6.xml"/><Relationship Id="rId5" Type="http://schemas.openxmlformats.org/officeDocument/2006/relationships/image" Target="../media/image19.jpeg"/><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Layout" Target="../slideLayouts/slideLayout19.xml"/><Relationship Id="rId4" Type="http://schemas.microsoft.com/office/2007/relationships/hdphoto" Target="../media/hdphoto3.wdp"/></Relationships>
</file>

<file path=ppt/slides/_rels/slide2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6.xml"/><Relationship Id="rId5" Type="http://schemas.openxmlformats.org/officeDocument/2006/relationships/image" Target="../media/image19.jpeg"/><Relationship Id="rId4" Type="http://schemas.openxmlformats.org/officeDocument/2006/relationships/image" Target="../media/image18.png"/></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6.xml"/><Relationship Id="rId5" Type="http://schemas.openxmlformats.org/officeDocument/2006/relationships/image" Target="../media/image19.jpeg"/><Relationship Id="rId4" Type="http://schemas.openxmlformats.org/officeDocument/2006/relationships/image" Target="../media/image18.png"/></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6.xml"/><Relationship Id="rId5" Type="http://schemas.openxmlformats.org/officeDocument/2006/relationships/image" Target="../media/image19.jpeg"/><Relationship Id="rId4" Type="http://schemas.openxmlformats.org/officeDocument/2006/relationships/image" Target="../media/image1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6.xml"/><Relationship Id="rId5" Type="http://schemas.openxmlformats.org/officeDocument/2006/relationships/image" Target="../media/image19.jpeg"/><Relationship Id="rId4" Type="http://schemas.openxmlformats.org/officeDocument/2006/relationships/image" Target="../media/image18.png"/></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7" Type="http://schemas.microsoft.com/office/2007/relationships/hdphoto" Target="../media/hdphoto5.wdp"/><Relationship Id="rId2" Type="http://schemas.openxmlformats.org/officeDocument/2006/relationships/image" Target="../media/image3.png"/><Relationship Id="rId1" Type="http://schemas.openxmlformats.org/officeDocument/2006/relationships/slideLayout" Target="../slideLayouts/slideLayout18.xml"/><Relationship Id="rId6" Type="http://schemas.openxmlformats.org/officeDocument/2006/relationships/image" Target="../media/image7.png"/><Relationship Id="rId5" Type="http://schemas.microsoft.com/office/2007/relationships/hdphoto" Target="../media/hdphoto4.wdp"/><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5.png"/><Relationship Id="rId1" Type="http://schemas.openxmlformats.org/officeDocument/2006/relationships/slideLayout" Target="../slideLayouts/slideLayout19.xml"/></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slideLayout" Target="../slideLayouts/slideLayout24.xml"/><Relationship Id="rId1" Type="http://schemas.openxmlformats.org/officeDocument/2006/relationships/tags" Target="../tags/tag3.xml"/></Relationships>
</file>

<file path=ppt/slides/_rels/slide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slideLayout" Target="../slideLayouts/slideLayout24.xml"/><Relationship Id="rId1" Type="http://schemas.openxmlformats.org/officeDocument/2006/relationships/tags" Target="../tags/tag4.xml"/></Relationships>
</file>

<file path=ppt/slides/_rels/slide3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24.xml"/><Relationship Id="rId1" Type="http://schemas.openxmlformats.org/officeDocument/2006/relationships/tags" Target="../tags/tag5.xml"/></Relationships>
</file>

<file path=ppt/slides/_rels/slide3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slideLayout" Target="../slideLayouts/slideLayout24.xml"/><Relationship Id="rId1" Type="http://schemas.openxmlformats.org/officeDocument/2006/relationships/tags" Target="../tags/tag6.xml"/></Relationships>
</file>

<file path=ppt/slides/_rels/slide3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slideLayout" Target="../slideLayouts/slideLayout24.xml"/><Relationship Id="rId1" Type="http://schemas.openxmlformats.org/officeDocument/2006/relationships/tags" Target="../tags/tag7.xml"/></Relationships>
</file>

<file path=ppt/slides/_rels/slide37.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5.png"/><Relationship Id="rId1" Type="http://schemas.openxmlformats.org/officeDocument/2006/relationships/slideLayout" Target="../slideLayouts/slideLayout19.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Layout" Target="../slideLayouts/slideLayout19.xml"/><Relationship Id="rId4" Type="http://schemas.microsoft.com/office/2007/relationships/hdphoto" Target="../media/hdphoto3.wdp"/></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Layout" Target="../slideLayouts/slideLayout7.xml"/><Relationship Id="rId1" Type="http://schemas.openxmlformats.org/officeDocument/2006/relationships/tags" Target="../tags/tag1.xml"/><Relationship Id="rId4" Type="http://schemas.openxmlformats.org/officeDocument/2006/relationships/image" Target="../media/image10.jpe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rgbClr val="05668D"/>
            </a:gs>
            <a:gs pos="50000">
              <a:schemeClr val="accent1">
                <a:tint val="44500"/>
                <a:satMod val="160000"/>
              </a:schemeClr>
            </a:gs>
            <a:gs pos="100000">
              <a:schemeClr val="accent1">
                <a:tint val="23500"/>
                <a:satMod val="160000"/>
              </a:schemeClr>
            </a:gs>
          </a:gsLst>
          <a:lin ang="5400000" scaled="0"/>
        </a:gradFill>
        <a:effectLst/>
      </p:bgPr>
    </p:bg>
    <p:spTree>
      <p:nvGrpSpPr>
        <p:cNvPr id="1" name=""/>
        <p:cNvGrpSpPr/>
        <p:nvPr/>
      </p:nvGrpSpPr>
      <p:grpSpPr>
        <a:xfrm>
          <a:off x="0" y="0"/>
          <a:ext cx="0" cy="0"/>
          <a:chOff x="0" y="0"/>
          <a:chExt cx="0" cy="0"/>
        </a:xfrm>
      </p:grpSpPr>
      <p:sp>
        <p:nvSpPr>
          <p:cNvPr id="21" name="TextBox 20"/>
          <p:cNvSpPr txBox="1"/>
          <p:nvPr/>
        </p:nvSpPr>
        <p:spPr>
          <a:xfrm>
            <a:off x="1517640" y="1035378"/>
            <a:ext cx="13551408" cy="523220"/>
          </a:xfrm>
          <a:prstGeom prst="rect">
            <a:avLst/>
          </a:prstGeom>
          <a:noFill/>
        </p:spPr>
        <p:txBody>
          <a:bodyPr wrap="square" rtlCol="0">
            <a:spAutoFit/>
          </a:bodyPr>
          <a:lstStyle/>
          <a:p>
            <a:pPr algn="ctr"/>
            <a:r>
              <a:rPr lang="en-US" sz="2800" b="1" dirty="0">
                <a:solidFill>
                  <a:schemeClr val="bg1"/>
                </a:solidFill>
                <a:latin typeface="Times New Roman" panose="02020603050405020304" pitchFamily="18" charset="0"/>
                <a:cs typeface="Times New Roman" panose="02020603050405020304" pitchFamily="18" charset="0"/>
              </a:rPr>
              <a:t>TRƯỜNG ĐẠI HỌC SƯ PHẠM THÀNH PHỐ HỒ CHÍ MINH</a:t>
            </a:r>
          </a:p>
        </p:txBody>
      </p:sp>
      <p:sp>
        <p:nvSpPr>
          <p:cNvPr id="22" name="TextBox 21"/>
          <p:cNvSpPr txBox="1"/>
          <p:nvPr/>
        </p:nvSpPr>
        <p:spPr>
          <a:xfrm>
            <a:off x="4077208" y="1835230"/>
            <a:ext cx="8101584" cy="1077218"/>
          </a:xfrm>
          <a:prstGeom prst="rect">
            <a:avLst/>
          </a:prstGeom>
          <a:noFill/>
        </p:spPr>
        <p:txBody>
          <a:bodyPr wrap="square" rtlCol="0">
            <a:spAutoFit/>
          </a:bodyPr>
          <a:lstStyle/>
          <a:p>
            <a:pPr algn="ctr"/>
            <a:r>
              <a:rPr lang="en-US" sz="3200" b="1" dirty="0">
                <a:solidFill>
                  <a:srgbClr val="FFC000"/>
                </a:solidFill>
                <a:latin typeface="Times New Roman" panose="02020603050405020304" pitchFamily="18" charset="0"/>
                <a:cs typeface="Times New Roman" panose="02020603050405020304" pitchFamily="18" charset="0"/>
              </a:rPr>
              <a:t>MÔN HỌC: </a:t>
            </a:r>
            <a:r>
              <a:rPr lang="vi-VN" sz="3200" b="1" dirty="0">
                <a:solidFill>
                  <a:srgbClr val="FFC000"/>
                </a:solidFill>
                <a:latin typeface="Times New Roman" panose="02020603050405020304" pitchFamily="18" charset="0"/>
                <a:cs typeface="Times New Roman" panose="02020603050405020304" pitchFamily="18" charset="0"/>
              </a:rPr>
              <a:t>NHẬP MÔN CÔNG NGHỆ PHẦN MỀN</a:t>
            </a:r>
            <a:endParaRPr lang="en-US" sz="3200" b="1" dirty="0">
              <a:solidFill>
                <a:srgbClr val="FFC000"/>
              </a:solidFill>
              <a:latin typeface="Times New Roman" panose="02020603050405020304" pitchFamily="18" charset="0"/>
              <a:cs typeface="Times New Roman" panose="02020603050405020304" pitchFamily="18" charset="0"/>
            </a:endParaRPr>
          </a:p>
        </p:txBody>
      </p:sp>
      <p:sp>
        <p:nvSpPr>
          <p:cNvPr id="24" name="TextBox 23"/>
          <p:cNvSpPr txBox="1"/>
          <p:nvPr/>
        </p:nvSpPr>
        <p:spPr>
          <a:xfrm>
            <a:off x="4865223" y="3090744"/>
            <a:ext cx="6525551" cy="523220"/>
          </a:xfrm>
          <a:prstGeom prst="rect">
            <a:avLst/>
          </a:prstGeom>
          <a:noFill/>
        </p:spPr>
        <p:txBody>
          <a:bodyPr wrap="square" rtlCol="0">
            <a:spAutoFit/>
          </a:bodyPr>
          <a:lstStyle/>
          <a:p>
            <a:r>
              <a:rPr lang="en-US" sz="2800" b="1" dirty="0">
                <a:latin typeface="Times New Roman" panose="02020603050405020304" pitchFamily="18" charset="0"/>
                <a:cs typeface="Times New Roman" panose="02020603050405020304" pitchFamily="18" charset="0"/>
              </a:rPr>
              <a:t>GVHD</a:t>
            </a:r>
            <a:r>
              <a:rPr lang="en-US" sz="2000" dirty="0">
                <a:latin typeface="Times New Roman" panose="02020603050405020304" pitchFamily="18" charset="0"/>
                <a:cs typeface="Times New Roman" panose="02020603050405020304" pitchFamily="18" charset="0"/>
              </a:rPr>
              <a:t>: </a:t>
            </a:r>
            <a:r>
              <a:rPr lang="en-US" sz="2800" b="1" dirty="0">
                <a:latin typeface="Times New Roman" panose="02020603050405020304" pitchFamily="18" charset="0"/>
                <a:cs typeface="Times New Roman" panose="02020603050405020304" pitchFamily="18" charset="0"/>
              </a:rPr>
              <a:t>THẦY </a:t>
            </a:r>
            <a:r>
              <a:rPr lang="vi-VN" sz="2800" b="1" dirty="0">
                <a:latin typeface="Times New Roman" panose="02020603050405020304" pitchFamily="18" charset="0"/>
                <a:cs typeface="Times New Roman" panose="02020603050405020304" pitchFamily="18" charset="0"/>
              </a:rPr>
              <a:t>TRẦN THANH NHÃ</a:t>
            </a:r>
            <a:endParaRPr lang="en-US" b="1" dirty="0">
              <a:latin typeface="Times New Roman" panose="02020603050405020304" pitchFamily="18" charset="0"/>
              <a:cs typeface="Times New Roman" panose="02020603050405020304" pitchFamily="18" charset="0"/>
            </a:endParaRPr>
          </a:p>
        </p:txBody>
      </p:sp>
      <p:sp>
        <p:nvSpPr>
          <p:cNvPr id="26" name="TextBox 25"/>
          <p:cNvSpPr txBox="1"/>
          <p:nvPr/>
        </p:nvSpPr>
        <p:spPr>
          <a:xfrm>
            <a:off x="6207759" y="3891599"/>
            <a:ext cx="3840480" cy="523220"/>
          </a:xfrm>
          <a:prstGeom prst="rect">
            <a:avLst/>
          </a:prstGeom>
          <a:noFill/>
        </p:spPr>
        <p:txBody>
          <a:bodyPr wrap="square" rtlCol="0">
            <a:spAutoFit/>
          </a:bodyPr>
          <a:lstStyle/>
          <a:p>
            <a:r>
              <a:rPr lang="en-US" sz="2800" b="1" dirty="0"/>
              <a:t>NHÓM:WEBSITE</a:t>
            </a:r>
          </a:p>
        </p:txBody>
      </p:sp>
      <p:graphicFrame>
        <p:nvGraphicFramePr>
          <p:cNvPr id="27" name="Table 26"/>
          <p:cNvGraphicFramePr>
            <a:graphicFrameLocks noGrp="1"/>
          </p:cNvGraphicFramePr>
          <p:nvPr>
            <p:extLst>
              <p:ext uri="{D42A27DB-BD31-4B8C-83A1-F6EECF244321}">
                <p14:modId xmlns:p14="http://schemas.microsoft.com/office/powerpoint/2010/main" val="1089617341"/>
              </p:ext>
            </p:extLst>
          </p:nvPr>
        </p:nvGraphicFramePr>
        <p:xfrm>
          <a:off x="4348289" y="5165032"/>
          <a:ext cx="7559421" cy="1781721"/>
        </p:xfrm>
        <a:graphic>
          <a:graphicData uri="http://schemas.openxmlformats.org/drawingml/2006/table">
            <a:tbl>
              <a:tblPr firstRow="1" bandRow="1">
                <a:tableStyleId>{5C22544A-7EE6-4342-B048-85BDC9FD1C3A}</a:tableStyleId>
              </a:tblPr>
              <a:tblGrid>
                <a:gridCol w="3474720">
                  <a:extLst>
                    <a:ext uri="{9D8B030D-6E8A-4147-A177-3AD203B41FA5}">
                      <a16:colId xmlns:a16="http://schemas.microsoft.com/office/drawing/2014/main" val="20000"/>
                    </a:ext>
                  </a:extLst>
                </a:gridCol>
                <a:gridCol w="4084701">
                  <a:extLst>
                    <a:ext uri="{9D8B030D-6E8A-4147-A177-3AD203B41FA5}">
                      <a16:colId xmlns:a16="http://schemas.microsoft.com/office/drawing/2014/main" val="20001"/>
                    </a:ext>
                  </a:extLst>
                </a:gridCol>
              </a:tblGrid>
              <a:tr h="867321">
                <a:tc>
                  <a:txBody>
                    <a:bodyPr/>
                    <a:lstStyle/>
                    <a:p>
                      <a:pPr algn="ctr"/>
                      <a:r>
                        <a:rPr lang="en-US" dirty="0">
                          <a:solidFill>
                            <a:schemeClr val="bg1"/>
                          </a:solidFill>
                        </a:rPr>
                        <a:t>MSSV</a:t>
                      </a:r>
                    </a:p>
                  </a:txBody>
                  <a:tcPr>
                    <a:solidFill>
                      <a:srgbClr val="2C92A4"/>
                    </a:solidFill>
                  </a:tcPr>
                </a:tc>
                <a:tc>
                  <a:txBody>
                    <a:bodyPr/>
                    <a:lstStyle/>
                    <a:p>
                      <a:pPr algn="ctr"/>
                      <a:r>
                        <a:rPr lang="en-US" dirty="0">
                          <a:solidFill>
                            <a:schemeClr val="bg1"/>
                          </a:solidFill>
                        </a:rPr>
                        <a:t>HỌ</a:t>
                      </a:r>
                      <a:r>
                        <a:rPr lang="en-US" baseline="0" dirty="0">
                          <a:solidFill>
                            <a:schemeClr val="bg1"/>
                          </a:solidFill>
                        </a:rPr>
                        <a:t> TÊN</a:t>
                      </a:r>
                      <a:endParaRPr lang="en-US" dirty="0">
                        <a:solidFill>
                          <a:schemeClr val="bg1"/>
                        </a:solidFill>
                      </a:endParaRPr>
                    </a:p>
                  </a:txBody>
                  <a:tcPr>
                    <a:solidFill>
                      <a:srgbClr val="2C92A4"/>
                    </a:solidFill>
                  </a:tcPr>
                </a:tc>
                <a:extLst>
                  <a:ext uri="{0D108BD9-81ED-4DB2-BD59-A6C34878D82A}">
                    <a16:rowId xmlns:a16="http://schemas.microsoft.com/office/drawing/2014/main" val="10000"/>
                  </a:ext>
                </a:extLst>
              </a:tr>
              <a:tr h="370840">
                <a:tc>
                  <a:txBody>
                    <a:bodyPr/>
                    <a:lstStyle/>
                    <a:p>
                      <a:r>
                        <a:rPr lang="en-US" dirty="0"/>
                        <a:t>46.01.104.072</a:t>
                      </a:r>
                    </a:p>
                  </a:txBody>
                  <a:tcPr/>
                </a:tc>
                <a:tc>
                  <a:txBody>
                    <a:bodyPr/>
                    <a:lstStyle/>
                    <a:p>
                      <a:r>
                        <a:rPr lang="en-US" dirty="0"/>
                        <a:t>NGUYỄN</a:t>
                      </a:r>
                      <a:r>
                        <a:rPr lang="en-US" baseline="0" dirty="0"/>
                        <a:t> NHẤT HUY</a:t>
                      </a:r>
                      <a:endParaRPr lang="en-US" dirty="0"/>
                    </a:p>
                  </a:txBody>
                  <a:tcPr/>
                </a:tc>
                <a:extLst>
                  <a:ext uri="{0D108BD9-81ED-4DB2-BD59-A6C34878D82A}">
                    <a16:rowId xmlns:a16="http://schemas.microsoft.com/office/drawing/2014/main" val="10002"/>
                  </a:ext>
                </a:extLst>
              </a:tr>
              <a:tr h="370840">
                <a:tc>
                  <a:txBody>
                    <a:bodyPr/>
                    <a:lstStyle/>
                    <a:p>
                      <a:pPr marL="0" marR="0" indent="0" algn="l" defTabSz="1219170" rtl="0" eaLnBrk="1" fontAlgn="auto" latinLnBrk="0" hangingPunct="1">
                        <a:lnSpc>
                          <a:spcPct val="100000"/>
                        </a:lnSpc>
                        <a:spcBef>
                          <a:spcPts val="0"/>
                        </a:spcBef>
                        <a:spcAft>
                          <a:spcPts val="0"/>
                        </a:spcAft>
                        <a:buClrTx/>
                        <a:buSzTx/>
                        <a:buFontTx/>
                        <a:buNone/>
                        <a:tabLst/>
                        <a:defRPr/>
                      </a:pPr>
                      <a:r>
                        <a:rPr lang="en-US" dirty="0"/>
                        <a:t>46.01.104.057</a:t>
                      </a:r>
                    </a:p>
                  </a:txBody>
                  <a:tcPr/>
                </a:tc>
                <a:tc>
                  <a:txBody>
                    <a:bodyPr/>
                    <a:lstStyle/>
                    <a:p>
                      <a:r>
                        <a:rPr lang="en-US" dirty="0"/>
                        <a:t>NGUYỄN</a:t>
                      </a:r>
                      <a:r>
                        <a:rPr lang="en-US" baseline="0" dirty="0"/>
                        <a:t> THẾ HOÀNG</a:t>
                      </a:r>
                      <a:endParaRPr lang="en-US" dirty="0"/>
                    </a:p>
                  </a:txBody>
                  <a:tcPr/>
                </a:tc>
                <a:extLst>
                  <a:ext uri="{0D108BD9-81ED-4DB2-BD59-A6C34878D82A}">
                    <a16:rowId xmlns:a16="http://schemas.microsoft.com/office/drawing/2014/main" val="10003"/>
                  </a:ext>
                </a:extLst>
              </a:tr>
            </a:tbl>
          </a:graphicData>
        </a:graphic>
      </p:graphicFrame>
      <p:sp>
        <p:nvSpPr>
          <p:cNvPr id="2" name="Oval 1">
            <a:extLst>
              <a:ext uri="{FF2B5EF4-FFF2-40B4-BE49-F238E27FC236}">
                <a16:creationId xmlns:a16="http://schemas.microsoft.com/office/drawing/2014/main" id="{675C310C-1994-4250-A469-0E85C80E048C}"/>
              </a:ext>
            </a:extLst>
          </p:cNvPr>
          <p:cNvSpPr/>
          <p:nvPr/>
        </p:nvSpPr>
        <p:spPr>
          <a:xfrm>
            <a:off x="14355253" y="7028599"/>
            <a:ext cx="3657600" cy="3657600"/>
          </a:xfrm>
          <a:prstGeom prst="ellipse">
            <a:avLst/>
          </a:prstGeom>
          <a:solidFill>
            <a:srgbClr val="028090">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6767E2DE-E888-4D14-849B-304305B31B5E}"/>
              </a:ext>
            </a:extLst>
          </p:cNvPr>
          <p:cNvSpPr/>
          <p:nvPr/>
        </p:nvSpPr>
        <p:spPr>
          <a:xfrm>
            <a:off x="14773564" y="7485799"/>
            <a:ext cx="2743200" cy="2743200"/>
          </a:xfrm>
          <a:prstGeom prst="ellipse">
            <a:avLst/>
          </a:prstGeom>
          <a:solidFill>
            <a:srgbClr val="00A896">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D9A71426-8712-42D9-BFBD-4E66BED1307A}"/>
              </a:ext>
            </a:extLst>
          </p:cNvPr>
          <p:cNvSpPr/>
          <p:nvPr/>
        </p:nvSpPr>
        <p:spPr>
          <a:xfrm>
            <a:off x="15230764" y="7994939"/>
            <a:ext cx="1828800" cy="1828800"/>
          </a:xfrm>
          <a:prstGeom prst="ellipse">
            <a:avLst/>
          </a:prstGeom>
          <a:solidFill>
            <a:srgbClr val="02C39A">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AB1347B3-255F-45FB-AA5B-0EF8DEDB24D9}"/>
              </a:ext>
            </a:extLst>
          </p:cNvPr>
          <p:cNvSpPr/>
          <p:nvPr/>
        </p:nvSpPr>
        <p:spPr>
          <a:xfrm>
            <a:off x="15687964" y="8452139"/>
            <a:ext cx="914400" cy="914400"/>
          </a:xfrm>
          <a:prstGeom prst="ellipse">
            <a:avLst/>
          </a:prstGeom>
          <a:solidFill>
            <a:srgbClr val="F0F3B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 name="Grupo 10">
            <a:extLst>
              <a:ext uri="{FF2B5EF4-FFF2-40B4-BE49-F238E27FC236}">
                <a16:creationId xmlns:a16="http://schemas.microsoft.com/office/drawing/2014/main" id="{E6E21100-C64A-4648-9153-7B3437742267}"/>
              </a:ext>
            </a:extLst>
          </p:cNvPr>
          <p:cNvGrpSpPr/>
          <p:nvPr/>
        </p:nvGrpSpPr>
        <p:grpSpPr>
          <a:xfrm>
            <a:off x="30382" y="4457689"/>
            <a:ext cx="3840480" cy="3532735"/>
            <a:chOff x="2809251" y="6068292"/>
            <a:chExt cx="4032124" cy="3073375"/>
          </a:xfrm>
        </p:grpSpPr>
        <p:pic>
          <p:nvPicPr>
            <p:cNvPr id="29" name="Imagen 11">
              <a:extLst>
                <a:ext uri="{FF2B5EF4-FFF2-40B4-BE49-F238E27FC236}">
                  <a16:creationId xmlns:a16="http://schemas.microsoft.com/office/drawing/2014/main" id="{0551275D-4C10-44EF-9F13-D5C7A416ED03}"/>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9913" b="89796" l="3778" r="96889">
                          <a14:foregroundMark x1="9556" y1="47230" x2="10222" y2="47230"/>
                          <a14:foregroundMark x1="8667" y1="62974" x2="5778" y2="78426"/>
                          <a14:foregroundMark x1="5778" y1="78426" x2="56444" y2="90379"/>
                          <a14:foregroundMark x1="56444" y1="90379" x2="76889" y2="83965"/>
                          <a14:foregroundMark x1="76889" y1="83965" x2="92222" y2="69388"/>
                          <a14:foregroundMark x1="92222" y1="69388" x2="89333" y2="60350"/>
                          <a14:foregroundMark x1="95556" y1="65306" x2="96889" y2="73178"/>
                          <a14:foregroundMark x1="3778" y1="66764" x2="5333" y2="74636"/>
                        </a14:backgroundRemoval>
                      </a14:imgEffect>
                    </a14:imgLayer>
                  </a14:imgProps>
                </a:ext>
              </a:extLst>
            </a:blip>
            <a:stretch>
              <a:fillRect/>
            </a:stretch>
          </p:blipFill>
          <p:spPr>
            <a:xfrm>
              <a:off x="2809251" y="6068292"/>
              <a:ext cx="4032124" cy="3073375"/>
            </a:xfrm>
            <a:prstGeom prst="rect">
              <a:avLst/>
            </a:prstGeom>
            <a:ln>
              <a:noFill/>
            </a:ln>
            <a:effectLst>
              <a:outerShdw blurRad="292100" dist="139700" dir="2700000" algn="tl" rotWithShape="0">
                <a:srgbClr val="333333">
                  <a:alpha val="65000"/>
                </a:srgbClr>
              </a:outerShdw>
            </a:effectLst>
          </p:spPr>
        </p:pic>
        <p:pic>
          <p:nvPicPr>
            <p:cNvPr id="30" name="Imagen 12" descr="Texto&#10;&#10;Descripción generada automáticamente con confianza media">
              <a:extLst>
                <a:ext uri="{FF2B5EF4-FFF2-40B4-BE49-F238E27FC236}">
                  <a16:creationId xmlns:a16="http://schemas.microsoft.com/office/drawing/2014/main" id="{62F98395-E1B8-488A-9B9B-FB3950A59479}"/>
                </a:ext>
              </a:extLst>
            </p:cNvPr>
            <p:cNvPicPr>
              <a:picLocks noChangeAspect="1"/>
            </p:cNvPicPr>
            <p:nvPr/>
          </p:nvPicPr>
          <p:blipFill rotWithShape="1">
            <a:blip r:embed="rId4" cstate="print">
              <a:extLst>
                <a:ext uri="{BEBA8EAE-BF5A-486C-A8C5-ECC9F3942E4B}">
                  <a14:imgProps xmlns:a14="http://schemas.microsoft.com/office/drawing/2010/main">
                    <a14:imgLayer r:embed="rId5">
                      <a14:imgEffect>
                        <a14:backgroundRemoval t="10000" b="90250" l="9000" r="95250">
                          <a14:foregroundMark x1="91625" y1="67000" x2="92375" y2="71563"/>
                          <a14:foregroundMark x1="76875" y1="90250" x2="84125" y2="89750"/>
                          <a14:foregroundMark x1="93563" y1="65000" x2="95250" y2="69875"/>
                          <a14:foregroundMark x1="9938" y1="62875" x2="9000" y2="68938"/>
                        </a14:backgroundRemoval>
                      </a14:imgEffect>
                    </a14:imgLayer>
                  </a14:imgProps>
                </a:ext>
                <a:ext uri="{28A0092B-C50C-407E-A947-70E740481C1C}">
                  <a14:useLocalDpi xmlns:a14="http://schemas.microsoft.com/office/drawing/2010/main" val="0"/>
                </a:ext>
              </a:extLst>
            </a:blip>
            <a:srcRect l="6061" t="33099" r="2546" b="3455"/>
            <a:stretch/>
          </p:blipFill>
          <p:spPr>
            <a:xfrm>
              <a:off x="4052228" y="6869439"/>
              <a:ext cx="1583473" cy="1099271"/>
            </a:xfrm>
            <a:prstGeom prst="rect">
              <a:avLst/>
            </a:prstGeom>
            <a:ln>
              <a:noFill/>
            </a:ln>
            <a:effectLst>
              <a:outerShdw blurRad="292100" dist="139700" dir="2700000" algn="tl" rotWithShape="0">
                <a:srgbClr val="333333">
                  <a:alpha val="65000"/>
                </a:srgbClr>
              </a:outerShdw>
            </a:effectLst>
          </p:spPr>
        </p:pic>
      </p:grpSp>
    </p:spTree>
    <p:extLst>
      <p:ext uri="{BB962C8B-B14F-4D97-AF65-F5344CB8AC3E}">
        <p14:creationId xmlns:p14="http://schemas.microsoft.com/office/powerpoint/2010/main" val="405911276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ractur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indefinite" accel="6667" decel="6667" autoRev="1" fill="hold" grpId="0" nodeType="withEffect">
                                  <p:stCondLst>
                                    <p:cond delay="0"/>
                                  </p:stCondLst>
                                  <p:childTnLst>
                                    <p:animScale>
                                      <p:cBhvr>
                                        <p:cTn id="6" dur="3000" fill="hold"/>
                                        <p:tgtEl>
                                          <p:spTgt spid="2"/>
                                        </p:tgtEl>
                                      </p:cBhvr>
                                      <p:by x="200000" y="200000"/>
                                    </p:animScale>
                                  </p:childTnLst>
                                </p:cTn>
                              </p:par>
                              <p:par>
                                <p:cTn id="7" presetID="9" presetClass="emph" presetSubtype="0" grpId="1" nodeType="withEffect">
                                  <p:stCondLst>
                                    <p:cond delay="0"/>
                                  </p:stCondLst>
                                  <p:childTnLst>
                                    <p:set>
                                      <p:cBhvr>
                                        <p:cTn id="8" dur="indefinite"/>
                                        <p:tgtEl>
                                          <p:spTgt spid="2"/>
                                        </p:tgtEl>
                                        <p:attrNameLst>
                                          <p:attrName>style.opacity</p:attrName>
                                        </p:attrNameLst>
                                      </p:cBhvr>
                                      <p:to>
                                        <p:strVal val="0.5"/>
                                      </p:to>
                                    </p:set>
                                    <p:animEffect filter="image" prLst="opacity: 0.5">
                                      <p:cBhvr rctx="IE">
                                        <p:cTn id="9" dur="indefinite"/>
                                        <p:tgtEl>
                                          <p:spTgt spid="2"/>
                                        </p:tgtEl>
                                      </p:cBhvr>
                                    </p:animEffect>
                                  </p:childTnLst>
                                </p:cTn>
                              </p:par>
                              <p:par>
                                <p:cTn id="10" presetID="6" presetClass="emph" presetSubtype="0" repeatCount="indefinite" accel="6667" decel="6667" autoRev="1" fill="hold" grpId="0" nodeType="withEffect">
                                  <p:stCondLst>
                                    <p:cond delay="250"/>
                                  </p:stCondLst>
                                  <p:childTnLst>
                                    <p:animScale>
                                      <p:cBhvr>
                                        <p:cTn id="11" dur="3000" fill="hold"/>
                                        <p:tgtEl>
                                          <p:spTgt spid="12"/>
                                        </p:tgtEl>
                                      </p:cBhvr>
                                      <p:by x="200000" y="200000"/>
                                    </p:animScale>
                                  </p:childTnLst>
                                </p:cTn>
                              </p:par>
                              <p:par>
                                <p:cTn id="12" presetID="9" presetClass="emph" presetSubtype="0" grpId="1" nodeType="withEffect">
                                  <p:stCondLst>
                                    <p:cond delay="250"/>
                                  </p:stCondLst>
                                  <p:childTnLst>
                                    <p:set>
                                      <p:cBhvr>
                                        <p:cTn id="13" dur="indefinite"/>
                                        <p:tgtEl>
                                          <p:spTgt spid="12"/>
                                        </p:tgtEl>
                                        <p:attrNameLst>
                                          <p:attrName>style.opacity</p:attrName>
                                        </p:attrNameLst>
                                      </p:cBhvr>
                                      <p:to>
                                        <p:strVal val="0.5"/>
                                      </p:to>
                                    </p:set>
                                    <p:animEffect filter="image" prLst="opacity: 0.5">
                                      <p:cBhvr rctx="IE">
                                        <p:cTn id="14" dur="indefinite"/>
                                        <p:tgtEl>
                                          <p:spTgt spid="12"/>
                                        </p:tgtEl>
                                      </p:cBhvr>
                                    </p:animEffect>
                                  </p:childTnLst>
                                </p:cTn>
                              </p:par>
                              <p:par>
                                <p:cTn id="15" presetID="6" presetClass="emph" presetSubtype="0" repeatCount="indefinite" accel="6667" decel="6667" autoRev="1" fill="hold" grpId="0" nodeType="withEffect">
                                  <p:stCondLst>
                                    <p:cond delay="250"/>
                                  </p:stCondLst>
                                  <p:childTnLst>
                                    <p:animScale>
                                      <p:cBhvr>
                                        <p:cTn id="16" dur="3000" fill="hold"/>
                                        <p:tgtEl>
                                          <p:spTgt spid="13"/>
                                        </p:tgtEl>
                                      </p:cBhvr>
                                      <p:by x="200000" y="200000"/>
                                    </p:animScale>
                                  </p:childTnLst>
                                </p:cTn>
                              </p:par>
                              <p:par>
                                <p:cTn id="17" presetID="9" presetClass="emph" presetSubtype="0" grpId="1" nodeType="withEffect">
                                  <p:stCondLst>
                                    <p:cond delay="250"/>
                                  </p:stCondLst>
                                  <p:childTnLst>
                                    <p:set>
                                      <p:cBhvr>
                                        <p:cTn id="18" dur="indefinite"/>
                                        <p:tgtEl>
                                          <p:spTgt spid="13"/>
                                        </p:tgtEl>
                                        <p:attrNameLst>
                                          <p:attrName>style.opacity</p:attrName>
                                        </p:attrNameLst>
                                      </p:cBhvr>
                                      <p:to>
                                        <p:strVal val="0.5"/>
                                      </p:to>
                                    </p:set>
                                    <p:animEffect filter="image" prLst="opacity: 0.5">
                                      <p:cBhvr rctx="IE">
                                        <p:cTn id="19" dur="indefinite"/>
                                        <p:tgtEl>
                                          <p:spTgt spid="13"/>
                                        </p:tgtEl>
                                      </p:cBhvr>
                                    </p:animEffect>
                                  </p:childTnLst>
                                </p:cTn>
                              </p:par>
                              <p:par>
                                <p:cTn id="20" presetID="6" presetClass="emph" presetSubtype="0" repeatCount="indefinite" accel="6667" decel="6667" autoRev="1" fill="hold" grpId="0" nodeType="withEffect">
                                  <p:stCondLst>
                                    <p:cond delay="250"/>
                                  </p:stCondLst>
                                  <p:childTnLst>
                                    <p:animScale>
                                      <p:cBhvr>
                                        <p:cTn id="21" dur="3000" fill="hold"/>
                                        <p:tgtEl>
                                          <p:spTgt spid="14"/>
                                        </p:tgtEl>
                                      </p:cBhvr>
                                      <p:by x="200000" y="200000"/>
                                    </p:animScale>
                                  </p:childTnLst>
                                </p:cTn>
                              </p:par>
                              <p:par>
                                <p:cTn id="22" presetID="9" presetClass="emph" presetSubtype="0" grpId="1" nodeType="withEffect">
                                  <p:stCondLst>
                                    <p:cond delay="250"/>
                                  </p:stCondLst>
                                  <p:childTnLst>
                                    <p:set>
                                      <p:cBhvr>
                                        <p:cTn id="23" dur="indefinite"/>
                                        <p:tgtEl>
                                          <p:spTgt spid="14"/>
                                        </p:tgtEl>
                                        <p:attrNameLst>
                                          <p:attrName>style.opacity</p:attrName>
                                        </p:attrNameLst>
                                      </p:cBhvr>
                                      <p:to>
                                        <p:strVal val="0.5"/>
                                      </p:to>
                                    </p:set>
                                    <p:animEffect filter="image" prLst="opacity: 0.5">
                                      <p:cBhvr rctx="IE">
                                        <p:cTn id="24" dur="indefinite"/>
                                        <p:tgtEl>
                                          <p:spTgt spid="14"/>
                                        </p:tgtEl>
                                      </p:cBhvr>
                                    </p:animEffect>
                                  </p:childTnLst>
                                </p:cTn>
                              </p:par>
                              <p:par>
                                <p:cTn id="25" presetID="32" presetClass="emph" presetSubtype="0" repeatCount="indefinite" fill="hold" nodeType="withEffect">
                                  <p:stCondLst>
                                    <p:cond delay="500"/>
                                  </p:stCondLst>
                                  <p:childTnLst>
                                    <p:animRot by="120000">
                                      <p:cBhvr>
                                        <p:cTn id="26" dur="100" fill="hold">
                                          <p:stCondLst>
                                            <p:cond delay="0"/>
                                          </p:stCondLst>
                                        </p:cTn>
                                        <p:tgtEl>
                                          <p:spTgt spid="28"/>
                                        </p:tgtEl>
                                        <p:attrNameLst>
                                          <p:attrName>r</p:attrName>
                                        </p:attrNameLst>
                                      </p:cBhvr>
                                    </p:animRot>
                                    <p:animRot by="-240000">
                                      <p:cBhvr>
                                        <p:cTn id="27" dur="200" fill="hold">
                                          <p:stCondLst>
                                            <p:cond delay="200"/>
                                          </p:stCondLst>
                                        </p:cTn>
                                        <p:tgtEl>
                                          <p:spTgt spid="28"/>
                                        </p:tgtEl>
                                        <p:attrNameLst>
                                          <p:attrName>r</p:attrName>
                                        </p:attrNameLst>
                                      </p:cBhvr>
                                    </p:animRot>
                                    <p:animRot by="240000">
                                      <p:cBhvr>
                                        <p:cTn id="28" dur="200" fill="hold">
                                          <p:stCondLst>
                                            <p:cond delay="400"/>
                                          </p:stCondLst>
                                        </p:cTn>
                                        <p:tgtEl>
                                          <p:spTgt spid="28"/>
                                        </p:tgtEl>
                                        <p:attrNameLst>
                                          <p:attrName>r</p:attrName>
                                        </p:attrNameLst>
                                      </p:cBhvr>
                                    </p:animRot>
                                    <p:animRot by="-240000">
                                      <p:cBhvr>
                                        <p:cTn id="29" dur="200" fill="hold">
                                          <p:stCondLst>
                                            <p:cond delay="600"/>
                                          </p:stCondLst>
                                        </p:cTn>
                                        <p:tgtEl>
                                          <p:spTgt spid="28"/>
                                        </p:tgtEl>
                                        <p:attrNameLst>
                                          <p:attrName>r</p:attrName>
                                        </p:attrNameLst>
                                      </p:cBhvr>
                                    </p:animRot>
                                    <p:animRot by="120000">
                                      <p:cBhvr>
                                        <p:cTn id="30" dur="200" fill="hold">
                                          <p:stCondLst>
                                            <p:cond delay="800"/>
                                          </p:stCondLst>
                                        </p:cTn>
                                        <p:tgtEl>
                                          <p:spTgt spid="2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12" grpId="0" animBg="1"/>
      <p:bldP spid="12" grpId="1" animBg="1"/>
      <p:bldP spid="13" grpId="0" animBg="1"/>
      <p:bldP spid="13" grpId="1" animBg="1"/>
      <p:bldP spid="14" grpId="0" animBg="1"/>
      <p:bldP spid="14" grpId="1"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p:cNvGrpSpPr/>
          <p:nvPr/>
        </p:nvGrpSpPr>
        <p:grpSpPr>
          <a:xfrm>
            <a:off x="2401993" y="7741920"/>
            <a:ext cx="11072707" cy="1910080"/>
            <a:chOff x="2837" y="9144"/>
            <a:chExt cx="13078" cy="2256"/>
          </a:xfrm>
        </p:grpSpPr>
        <p:sp>
          <p:nvSpPr>
            <p:cNvPr id="16" name="任意多边形 15"/>
            <p:cNvSpPr/>
            <p:nvPr/>
          </p:nvSpPr>
          <p:spPr>
            <a:xfrm>
              <a:off x="2837" y="9144"/>
              <a:ext cx="3629" cy="2256"/>
            </a:xfrm>
            <a:custGeom>
              <a:avLst/>
              <a:gdLst>
                <a:gd name="connsiteX0" fmla="*/ 0 w 2400"/>
                <a:gd name="connsiteY0" fmla="*/ 1200 h 1492"/>
                <a:gd name="connsiteX1" fmla="*/ 1200 w 2400"/>
                <a:gd name="connsiteY1" fmla="*/ 0 h 1492"/>
                <a:gd name="connsiteX2" fmla="*/ 2400 w 2400"/>
                <a:gd name="connsiteY2" fmla="*/ 1200 h 1492"/>
                <a:gd name="connsiteX3" fmla="*/ 1189 w 2400"/>
                <a:gd name="connsiteY3" fmla="*/ 1190 h 1492"/>
                <a:gd name="connsiteX4" fmla="*/ 0 w 2400"/>
                <a:gd name="connsiteY4" fmla="*/ 1200 h 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0" h="1492">
                  <a:moveTo>
                    <a:pt x="0" y="1200"/>
                  </a:moveTo>
                  <a:cubicBezTo>
                    <a:pt x="0" y="537"/>
                    <a:pt x="537" y="0"/>
                    <a:pt x="1200" y="0"/>
                  </a:cubicBezTo>
                  <a:cubicBezTo>
                    <a:pt x="1863" y="0"/>
                    <a:pt x="2400" y="537"/>
                    <a:pt x="2400" y="1200"/>
                  </a:cubicBezTo>
                  <a:cubicBezTo>
                    <a:pt x="2400" y="1863"/>
                    <a:pt x="1852" y="1190"/>
                    <a:pt x="1189" y="1190"/>
                  </a:cubicBezTo>
                  <a:cubicBezTo>
                    <a:pt x="526" y="1190"/>
                    <a:pt x="0" y="1863"/>
                    <a:pt x="0" y="1200"/>
                  </a:cubicBezTo>
                  <a:close/>
                </a:path>
              </a:pathLst>
            </a:custGeom>
            <a:solidFill>
              <a:srgbClr val="334D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srgbClr val="334D3C"/>
                </a:solidFill>
                <a:latin typeface="Calibri" panose="020F0502020204030204" charset="0"/>
                <a:ea typeface="Calibri" panose="020F0502020204030204" charset="0"/>
              </a:endParaRPr>
            </a:p>
          </p:txBody>
        </p:sp>
        <p:sp>
          <p:nvSpPr>
            <p:cNvPr id="17" name="任意多边形 16"/>
            <p:cNvSpPr/>
            <p:nvPr/>
          </p:nvSpPr>
          <p:spPr>
            <a:xfrm>
              <a:off x="6047" y="9144"/>
              <a:ext cx="3629" cy="2256"/>
            </a:xfrm>
            <a:custGeom>
              <a:avLst/>
              <a:gdLst>
                <a:gd name="connsiteX0" fmla="*/ 0 w 2400"/>
                <a:gd name="connsiteY0" fmla="*/ 1200 h 1492"/>
                <a:gd name="connsiteX1" fmla="*/ 1200 w 2400"/>
                <a:gd name="connsiteY1" fmla="*/ 0 h 1492"/>
                <a:gd name="connsiteX2" fmla="*/ 2400 w 2400"/>
                <a:gd name="connsiteY2" fmla="*/ 1200 h 1492"/>
                <a:gd name="connsiteX3" fmla="*/ 1189 w 2400"/>
                <a:gd name="connsiteY3" fmla="*/ 1190 h 1492"/>
                <a:gd name="connsiteX4" fmla="*/ 0 w 2400"/>
                <a:gd name="connsiteY4" fmla="*/ 1200 h 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0" h="1492">
                  <a:moveTo>
                    <a:pt x="0" y="1200"/>
                  </a:moveTo>
                  <a:cubicBezTo>
                    <a:pt x="0" y="537"/>
                    <a:pt x="537" y="0"/>
                    <a:pt x="1200" y="0"/>
                  </a:cubicBezTo>
                  <a:cubicBezTo>
                    <a:pt x="1863" y="0"/>
                    <a:pt x="2400" y="537"/>
                    <a:pt x="2400" y="1200"/>
                  </a:cubicBezTo>
                  <a:cubicBezTo>
                    <a:pt x="2400" y="1863"/>
                    <a:pt x="1852" y="1190"/>
                    <a:pt x="1189" y="1190"/>
                  </a:cubicBezTo>
                  <a:cubicBezTo>
                    <a:pt x="526" y="1190"/>
                    <a:pt x="0" y="1863"/>
                    <a:pt x="0" y="1200"/>
                  </a:cubicBezTo>
                  <a:close/>
                </a:path>
              </a:pathLst>
            </a:custGeom>
            <a:solidFill>
              <a:srgbClr val="3822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srgbClr val="334D3C"/>
                </a:solidFill>
                <a:latin typeface="Calibri" panose="020F0502020204030204" charset="0"/>
                <a:ea typeface="Calibri" panose="020F0502020204030204" charset="0"/>
              </a:endParaRPr>
            </a:p>
          </p:txBody>
        </p:sp>
        <p:sp>
          <p:nvSpPr>
            <p:cNvPr id="18" name="任意多边形 17"/>
            <p:cNvSpPr/>
            <p:nvPr/>
          </p:nvSpPr>
          <p:spPr>
            <a:xfrm>
              <a:off x="9137" y="9144"/>
              <a:ext cx="3629" cy="2256"/>
            </a:xfrm>
            <a:custGeom>
              <a:avLst/>
              <a:gdLst>
                <a:gd name="connsiteX0" fmla="*/ 0 w 2400"/>
                <a:gd name="connsiteY0" fmla="*/ 1200 h 1492"/>
                <a:gd name="connsiteX1" fmla="*/ 1200 w 2400"/>
                <a:gd name="connsiteY1" fmla="*/ 0 h 1492"/>
                <a:gd name="connsiteX2" fmla="*/ 2400 w 2400"/>
                <a:gd name="connsiteY2" fmla="*/ 1200 h 1492"/>
                <a:gd name="connsiteX3" fmla="*/ 1189 w 2400"/>
                <a:gd name="connsiteY3" fmla="*/ 1190 h 1492"/>
                <a:gd name="connsiteX4" fmla="*/ 0 w 2400"/>
                <a:gd name="connsiteY4" fmla="*/ 1200 h 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0" h="1492">
                  <a:moveTo>
                    <a:pt x="0" y="1200"/>
                  </a:moveTo>
                  <a:cubicBezTo>
                    <a:pt x="0" y="537"/>
                    <a:pt x="537" y="0"/>
                    <a:pt x="1200" y="0"/>
                  </a:cubicBezTo>
                  <a:cubicBezTo>
                    <a:pt x="1863" y="0"/>
                    <a:pt x="2400" y="537"/>
                    <a:pt x="2400" y="1200"/>
                  </a:cubicBezTo>
                  <a:cubicBezTo>
                    <a:pt x="2400" y="1863"/>
                    <a:pt x="1852" y="1190"/>
                    <a:pt x="1189" y="1190"/>
                  </a:cubicBezTo>
                  <a:cubicBezTo>
                    <a:pt x="526" y="1190"/>
                    <a:pt x="0" y="1863"/>
                    <a:pt x="0" y="1200"/>
                  </a:cubicBezTo>
                  <a:close/>
                </a:path>
              </a:pathLst>
            </a:custGeom>
            <a:solidFill>
              <a:srgbClr val="334D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srgbClr val="334D3C"/>
                </a:solidFill>
                <a:latin typeface="Calibri" panose="020F0502020204030204" charset="0"/>
                <a:ea typeface="Calibri" panose="020F0502020204030204" charset="0"/>
              </a:endParaRPr>
            </a:p>
          </p:txBody>
        </p:sp>
        <p:sp>
          <p:nvSpPr>
            <p:cNvPr id="19" name="任意多边形 18"/>
            <p:cNvSpPr/>
            <p:nvPr/>
          </p:nvSpPr>
          <p:spPr>
            <a:xfrm>
              <a:off x="12287" y="9144"/>
              <a:ext cx="3629" cy="2256"/>
            </a:xfrm>
            <a:custGeom>
              <a:avLst/>
              <a:gdLst>
                <a:gd name="connsiteX0" fmla="*/ 0 w 2400"/>
                <a:gd name="connsiteY0" fmla="*/ 1200 h 1492"/>
                <a:gd name="connsiteX1" fmla="*/ 1200 w 2400"/>
                <a:gd name="connsiteY1" fmla="*/ 0 h 1492"/>
                <a:gd name="connsiteX2" fmla="*/ 2400 w 2400"/>
                <a:gd name="connsiteY2" fmla="*/ 1200 h 1492"/>
                <a:gd name="connsiteX3" fmla="*/ 1189 w 2400"/>
                <a:gd name="connsiteY3" fmla="*/ 1190 h 1492"/>
                <a:gd name="connsiteX4" fmla="*/ 0 w 2400"/>
                <a:gd name="connsiteY4" fmla="*/ 1200 h 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0" h="1492">
                  <a:moveTo>
                    <a:pt x="0" y="1200"/>
                  </a:moveTo>
                  <a:cubicBezTo>
                    <a:pt x="0" y="537"/>
                    <a:pt x="537" y="0"/>
                    <a:pt x="1200" y="0"/>
                  </a:cubicBezTo>
                  <a:cubicBezTo>
                    <a:pt x="1863" y="0"/>
                    <a:pt x="2400" y="537"/>
                    <a:pt x="2400" y="1200"/>
                  </a:cubicBezTo>
                  <a:cubicBezTo>
                    <a:pt x="2400" y="1863"/>
                    <a:pt x="1852" y="1190"/>
                    <a:pt x="1189" y="1190"/>
                  </a:cubicBezTo>
                  <a:cubicBezTo>
                    <a:pt x="526" y="1190"/>
                    <a:pt x="0" y="1863"/>
                    <a:pt x="0" y="1200"/>
                  </a:cubicBezTo>
                  <a:close/>
                </a:path>
              </a:pathLst>
            </a:custGeom>
            <a:solidFill>
              <a:srgbClr val="3822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srgbClr val="334D3C"/>
                </a:solidFill>
                <a:latin typeface="Calibri" panose="020F0502020204030204" charset="0"/>
                <a:ea typeface="Calibri" panose="020F0502020204030204" charset="0"/>
              </a:endParaRPr>
            </a:p>
          </p:txBody>
        </p:sp>
      </p:grpSp>
      <p:sp>
        <p:nvSpPr>
          <p:cNvPr id="34" name="文本框 33"/>
          <p:cNvSpPr txBox="1"/>
          <p:nvPr/>
        </p:nvSpPr>
        <p:spPr>
          <a:xfrm>
            <a:off x="1919394" y="1077807"/>
            <a:ext cx="12052300" cy="1077218"/>
          </a:xfrm>
          <a:prstGeom prst="rect">
            <a:avLst/>
          </a:prstGeom>
          <a:noFill/>
        </p:spPr>
        <p:txBody>
          <a:bodyPr wrap="square" rtlCol="0">
            <a:spAutoFit/>
          </a:bodyPr>
          <a:lstStyle/>
          <a:p>
            <a:pPr algn="ctr" defTabSz="1219170"/>
            <a:r>
              <a:rPr lang="zh-CN" altLang="en-US" sz="3200">
                <a:solidFill>
                  <a:srgbClr val="334D3C"/>
                </a:solidFill>
                <a:latin typeface="Calibri" panose="020F0502020204030204" charset="0"/>
                <a:ea typeface="Calibri" panose="020F0502020204030204" charset="0"/>
              </a:rPr>
              <a:t>Quan mọi khảo sát từ các nhà hàng ăn uống (với nhiều quy mô và các địa điểm khác nhau) thì mô hình quản lý cần có như sau:</a:t>
            </a:r>
          </a:p>
        </p:txBody>
      </p:sp>
      <p:cxnSp>
        <p:nvCxnSpPr>
          <p:cNvPr id="13" name="直接连接符 12"/>
          <p:cNvCxnSpPr/>
          <p:nvPr/>
        </p:nvCxnSpPr>
        <p:spPr>
          <a:xfrm>
            <a:off x="2209800" y="2184400"/>
            <a:ext cx="11988800" cy="0"/>
          </a:xfrm>
          <a:prstGeom prst="line">
            <a:avLst/>
          </a:prstGeom>
          <a:ln>
            <a:solidFill>
              <a:srgbClr val="08121B"/>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144183" y="2159278"/>
            <a:ext cx="11967633" cy="1687963"/>
          </a:xfrm>
          <a:prstGeom prst="rect">
            <a:avLst/>
          </a:prstGeom>
          <a:noFill/>
        </p:spPr>
        <p:txBody>
          <a:bodyPr wrap="square" rtlCol="0" anchor="t">
            <a:spAutoFit/>
          </a:bodyPr>
          <a:lstStyle/>
          <a:p>
            <a:pPr marL="342900" marR="0" lvl="0" indent="-342900" algn="just">
              <a:lnSpc>
                <a:spcPct val="150000"/>
              </a:lnSpc>
              <a:spcBef>
                <a:spcPts val="0"/>
              </a:spcBef>
              <a:spcAft>
                <a:spcPts val="0"/>
              </a:spcAft>
              <a:buFont typeface="Symbol" panose="05050102010706020507" pitchFamily="18" charset="2"/>
              <a:buChar char=""/>
            </a:pPr>
            <a:r>
              <a:rPr lang="vi-VN" sz="2400" dirty="0" err="1">
                <a:effectLst/>
                <a:latin typeface="Times New Roman" panose="02020603050405020304" pitchFamily="18" charset="0"/>
                <a:ea typeface="Times New Roman" panose="02020603050405020304" pitchFamily="18" charset="0"/>
              </a:rPr>
              <a:t>Bộ</a:t>
            </a:r>
            <a:r>
              <a:rPr lang="vi-VN" sz="2400" dirty="0">
                <a:effectLst/>
                <a:latin typeface="Times New Roman" panose="02020603050405020304" pitchFamily="18" charset="0"/>
                <a:ea typeface="Times New Roman" panose="02020603050405020304" pitchFamily="18" charset="0"/>
              </a:rPr>
              <a:t> </a:t>
            </a:r>
            <a:r>
              <a:rPr lang="vi-VN" sz="2400" dirty="0" err="1">
                <a:effectLst/>
                <a:latin typeface="Times New Roman" panose="02020603050405020304" pitchFamily="18" charset="0"/>
                <a:ea typeface="Times New Roman" panose="02020603050405020304" pitchFamily="18" charset="0"/>
              </a:rPr>
              <a:t>phận</a:t>
            </a:r>
            <a:r>
              <a:rPr lang="vi-VN" sz="2400" dirty="0">
                <a:effectLst/>
                <a:latin typeface="Times New Roman" panose="02020603050405020304" pitchFamily="18" charset="0"/>
                <a:ea typeface="Times New Roman" panose="02020603050405020304" pitchFamily="18" charset="0"/>
              </a:rPr>
              <a:t> </a:t>
            </a:r>
            <a:r>
              <a:rPr lang="vi-VN" sz="2400" dirty="0" err="1">
                <a:effectLst/>
                <a:latin typeface="Times New Roman" panose="02020603050405020304" pitchFamily="18" charset="0"/>
                <a:ea typeface="Times New Roman" panose="02020603050405020304" pitchFamily="18" charset="0"/>
              </a:rPr>
              <a:t>quản</a:t>
            </a:r>
            <a:r>
              <a:rPr lang="vi-VN" sz="2400" dirty="0">
                <a:effectLst/>
                <a:latin typeface="Times New Roman" panose="02020603050405020304" pitchFamily="18" charset="0"/>
                <a:ea typeface="Times New Roman" panose="02020603050405020304" pitchFamily="18" charset="0"/>
              </a:rPr>
              <a:t> </a:t>
            </a:r>
            <a:r>
              <a:rPr lang="vi-VN" sz="2400" dirty="0" err="1">
                <a:effectLst/>
                <a:latin typeface="Times New Roman" panose="02020603050405020304" pitchFamily="18" charset="0"/>
                <a:ea typeface="Times New Roman" panose="02020603050405020304" pitchFamily="18" charset="0"/>
              </a:rPr>
              <a:t>lý</a:t>
            </a:r>
            <a:r>
              <a:rPr lang="vi-VN" sz="2400" dirty="0">
                <a:effectLst/>
                <a:latin typeface="Times New Roman" panose="02020603050405020304" pitchFamily="18" charset="0"/>
                <a:ea typeface="Times New Roman" panose="02020603050405020304" pitchFamily="18" charset="0"/>
              </a:rPr>
              <a:t>: theo </a:t>
            </a:r>
            <a:r>
              <a:rPr lang="vi-VN" sz="2400" dirty="0" err="1">
                <a:effectLst/>
                <a:latin typeface="Times New Roman" panose="02020603050405020304" pitchFamily="18" charset="0"/>
                <a:ea typeface="Times New Roman" panose="02020603050405020304" pitchFamily="18" charset="0"/>
              </a:rPr>
              <a:t>từng</a:t>
            </a:r>
            <a:r>
              <a:rPr lang="vi-VN" sz="2400" dirty="0">
                <a:effectLst/>
                <a:latin typeface="Times New Roman" panose="02020603050405020304" pitchFamily="18" charset="0"/>
                <a:ea typeface="Times New Roman" panose="02020603050405020304" pitchFamily="18" charset="0"/>
              </a:rPr>
              <a:t> chu </a:t>
            </a:r>
            <a:r>
              <a:rPr lang="vi-VN" sz="2400" dirty="0" err="1">
                <a:effectLst/>
                <a:latin typeface="Times New Roman" panose="02020603050405020304" pitchFamily="18" charset="0"/>
                <a:ea typeface="Times New Roman" panose="02020603050405020304" pitchFamily="18" charset="0"/>
              </a:rPr>
              <a:t>kì</a:t>
            </a:r>
            <a:r>
              <a:rPr lang="vi-VN" sz="2400" dirty="0">
                <a:effectLst/>
                <a:latin typeface="Times New Roman" panose="02020603050405020304" pitchFamily="18" charset="0"/>
                <a:ea typeface="Times New Roman" panose="02020603050405020304" pitchFamily="18" charset="0"/>
              </a:rPr>
              <a:t> </a:t>
            </a:r>
            <a:r>
              <a:rPr lang="vi-VN" sz="2400" dirty="0" err="1">
                <a:effectLst/>
                <a:latin typeface="Times New Roman" panose="02020603050405020304" pitchFamily="18" charset="0"/>
                <a:ea typeface="Times New Roman" panose="02020603050405020304" pitchFamily="18" charset="0"/>
              </a:rPr>
              <a:t>thời</a:t>
            </a:r>
            <a:r>
              <a:rPr lang="vi-VN" sz="2400" dirty="0">
                <a:effectLst/>
                <a:latin typeface="Times New Roman" panose="02020603050405020304" pitchFamily="18" charset="0"/>
                <a:ea typeface="Times New Roman" panose="02020603050405020304" pitchFamily="18" charset="0"/>
              </a:rPr>
              <a:t> gian nhất </a:t>
            </a:r>
            <a:r>
              <a:rPr lang="vi-VN" sz="2400" dirty="0" err="1">
                <a:effectLst/>
                <a:latin typeface="Times New Roman" panose="02020603050405020304" pitchFamily="18" charset="0"/>
                <a:ea typeface="Times New Roman" panose="02020603050405020304" pitchFamily="18" charset="0"/>
              </a:rPr>
              <a:t>định</a:t>
            </a:r>
            <a:r>
              <a:rPr lang="vi-VN" sz="2400" dirty="0">
                <a:effectLst/>
                <a:latin typeface="Times New Roman" panose="02020603050405020304" pitchFamily="18" charset="0"/>
                <a:ea typeface="Times New Roman" panose="02020603050405020304" pitchFamily="18" charset="0"/>
              </a:rPr>
              <a:t> (</a:t>
            </a:r>
            <a:r>
              <a:rPr lang="vi-VN" sz="2400" dirty="0" err="1">
                <a:effectLst/>
                <a:latin typeface="Times New Roman" panose="02020603050405020304" pitchFamily="18" charset="0"/>
                <a:ea typeface="Times New Roman" panose="02020603050405020304" pitchFamily="18" charset="0"/>
              </a:rPr>
              <a:t>ngày</a:t>
            </a:r>
            <a:r>
              <a:rPr lang="vi-VN" sz="2400" dirty="0">
                <a:effectLst/>
                <a:latin typeface="Times New Roman" panose="02020603050405020304" pitchFamily="18" charset="0"/>
                <a:ea typeface="Times New Roman" panose="02020603050405020304" pitchFamily="18" charset="0"/>
              </a:rPr>
              <a:t>, </a:t>
            </a:r>
            <a:r>
              <a:rPr lang="vi-VN" sz="2400" dirty="0" err="1">
                <a:effectLst/>
                <a:latin typeface="Times New Roman" panose="02020603050405020304" pitchFamily="18" charset="0"/>
                <a:ea typeface="Times New Roman" panose="02020603050405020304" pitchFamily="18" charset="0"/>
              </a:rPr>
              <a:t>tuần</a:t>
            </a:r>
            <a:r>
              <a:rPr lang="vi-VN" sz="2400" dirty="0">
                <a:effectLst/>
                <a:latin typeface="Times New Roman" panose="02020603050405020304" pitchFamily="18" charset="0"/>
                <a:ea typeface="Times New Roman" panose="02020603050405020304" pitchFamily="18" charset="0"/>
              </a:rPr>
              <a:t> , </a:t>
            </a:r>
            <a:r>
              <a:rPr lang="vi-VN" sz="2400" dirty="0" err="1">
                <a:effectLst/>
                <a:latin typeface="Times New Roman" panose="02020603050405020304" pitchFamily="18" charset="0"/>
                <a:ea typeface="Times New Roman" panose="02020603050405020304" pitchFamily="18" charset="0"/>
              </a:rPr>
              <a:t>tháng</a:t>
            </a:r>
            <a:r>
              <a:rPr lang="vi-VN" sz="2400" dirty="0">
                <a:effectLst/>
                <a:latin typeface="Times New Roman" panose="02020603050405020304" pitchFamily="18" charset="0"/>
                <a:ea typeface="Times New Roman" panose="02020603050405020304" pitchFamily="18" charset="0"/>
              </a:rPr>
              <a:t>, </a:t>
            </a:r>
            <a:r>
              <a:rPr lang="vi-VN" sz="2400" dirty="0" err="1">
                <a:effectLst/>
                <a:latin typeface="Times New Roman" panose="02020603050405020304" pitchFamily="18" charset="0"/>
                <a:ea typeface="Times New Roman" panose="02020603050405020304" pitchFamily="18" charset="0"/>
              </a:rPr>
              <a:t>quý</a:t>
            </a:r>
            <a:r>
              <a:rPr lang="vi-VN" sz="2400" dirty="0">
                <a:effectLst/>
                <a:latin typeface="Times New Roman" panose="02020603050405020304" pitchFamily="18" charset="0"/>
                <a:ea typeface="Times New Roman" panose="02020603050405020304" pitchFamily="18" charset="0"/>
              </a:rPr>
              <a:t>) </a:t>
            </a:r>
            <a:r>
              <a:rPr lang="vi-VN" sz="2400" dirty="0" err="1">
                <a:effectLst/>
                <a:latin typeface="Times New Roman" panose="02020603050405020304" pitchFamily="18" charset="0"/>
                <a:ea typeface="Times New Roman" panose="02020603050405020304" pitchFamily="18" charset="0"/>
              </a:rPr>
              <a:t>bộ</a:t>
            </a:r>
            <a:r>
              <a:rPr lang="vi-VN" sz="2400" dirty="0">
                <a:effectLst/>
                <a:latin typeface="Times New Roman" panose="02020603050405020304" pitchFamily="18" charset="0"/>
                <a:ea typeface="Times New Roman" panose="02020603050405020304" pitchFamily="18" charset="0"/>
              </a:rPr>
              <a:t> </a:t>
            </a:r>
            <a:r>
              <a:rPr lang="vi-VN" sz="2400" dirty="0" err="1">
                <a:effectLst/>
                <a:latin typeface="Times New Roman" panose="02020603050405020304" pitchFamily="18" charset="0"/>
                <a:ea typeface="Times New Roman" panose="02020603050405020304" pitchFamily="18" charset="0"/>
              </a:rPr>
              <a:t>phận</a:t>
            </a:r>
            <a:r>
              <a:rPr lang="vi-VN" sz="2400" dirty="0">
                <a:effectLst/>
                <a:latin typeface="Times New Roman" panose="02020603050405020304" pitchFamily="18" charset="0"/>
                <a:ea typeface="Times New Roman" panose="02020603050405020304" pitchFamily="18" charset="0"/>
              </a:rPr>
              <a:t> </a:t>
            </a:r>
            <a:r>
              <a:rPr lang="vi-VN" sz="2400" dirty="0" err="1">
                <a:effectLst/>
                <a:latin typeface="Times New Roman" panose="02020603050405020304" pitchFamily="18" charset="0"/>
                <a:ea typeface="Times New Roman" panose="02020603050405020304" pitchFamily="18" charset="0"/>
              </a:rPr>
              <a:t>quản</a:t>
            </a:r>
            <a:r>
              <a:rPr lang="vi-VN" sz="2400" dirty="0">
                <a:effectLst/>
                <a:latin typeface="Times New Roman" panose="02020603050405020304" pitchFamily="18" charset="0"/>
                <a:ea typeface="Times New Roman" panose="02020603050405020304" pitchFamily="18" charset="0"/>
              </a:rPr>
              <a:t> </a:t>
            </a:r>
            <a:r>
              <a:rPr lang="vi-VN" sz="2400" dirty="0" err="1">
                <a:effectLst/>
                <a:latin typeface="Times New Roman" panose="02020603050405020304" pitchFamily="18" charset="0"/>
                <a:ea typeface="Times New Roman" panose="02020603050405020304" pitchFamily="18" charset="0"/>
              </a:rPr>
              <a:t>lí</a:t>
            </a:r>
            <a:r>
              <a:rPr lang="vi-VN" sz="2400" dirty="0">
                <a:effectLst/>
                <a:latin typeface="Times New Roman" panose="02020603050405020304" pitchFamily="18" charset="0"/>
                <a:ea typeface="Times New Roman" panose="02020603050405020304" pitchFamily="18" charset="0"/>
              </a:rPr>
              <a:t> </a:t>
            </a:r>
            <a:r>
              <a:rPr lang="vi-VN" sz="2400" dirty="0" err="1">
                <a:effectLst/>
                <a:latin typeface="Times New Roman" panose="02020603050405020304" pitchFamily="18" charset="0"/>
                <a:ea typeface="Times New Roman" panose="02020603050405020304" pitchFamily="18" charset="0"/>
              </a:rPr>
              <a:t>có</a:t>
            </a:r>
            <a:r>
              <a:rPr lang="vi-VN" sz="2400" dirty="0">
                <a:effectLst/>
                <a:latin typeface="Times New Roman" panose="02020603050405020304" pitchFamily="18" charset="0"/>
                <a:ea typeface="Times New Roman" panose="02020603050405020304" pitchFamily="18" charset="0"/>
              </a:rPr>
              <a:t> </a:t>
            </a:r>
            <a:r>
              <a:rPr lang="vi-VN" sz="2400" dirty="0" err="1">
                <a:effectLst/>
                <a:latin typeface="Times New Roman" panose="02020603050405020304" pitchFamily="18" charset="0"/>
                <a:ea typeface="Times New Roman" panose="02020603050405020304" pitchFamily="18" charset="0"/>
              </a:rPr>
              <a:t>thể</a:t>
            </a:r>
            <a:r>
              <a:rPr lang="vi-VN" sz="2400" dirty="0">
                <a:effectLst/>
                <a:latin typeface="Times New Roman" panose="02020603050405020304" pitchFamily="18" charset="0"/>
                <a:ea typeface="Times New Roman" panose="02020603050405020304" pitchFamily="18" charset="0"/>
              </a:rPr>
              <a:t> theo </a:t>
            </a:r>
            <a:r>
              <a:rPr lang="vi-VN" sz="2400" dirty="0" err="1">
                <a:effectLst/>
                <a:latin typeface="Times New Roman" panose="02020603050405020304" pitchFamily="18" charset="0"/>
                <a:ea typeface="Times New Roman" panose="02020603050405020304" pitchFamily="18" charset="0"/>
              </a:rPr>
              <a:t>dõi</a:t>
            </a:r>
            <a:r>
              <a:rPr lang="vi-VN" sz="2400" dirty="0">
                <a:effectLst/>
                <a:latin typeface="Times New Roman" panose="02020603050405020304" pitchFamily="18" charset="0"/>
                <a:ea typeface="Times New Roman" panose="02020603050405020304" pitchFamily="18" charset="0"/>
              </a:rPr>
              <a:t>, </a:t>
            </a:r>
            <a:r>
              <a:rPr lang="vi-VN" sz="2400" dirty="0" err="1">
                <a:effectLst/>
                <a:latin typeface="Times New Roman" panose="02020603050405020304" pitchFamily="18" charset="0"/>
                <a:ea typeface="Times New Roman" panose="02020603050405020304" pitchFamily="18" charset="0"/>
              </a:rPr>
              <a:t>kiểm</a:t>
            </a:r>
            <a:r>
              <a:rPr lang="vi-VN" sz="2400" dirty="0">
                <a:effectLst/>
                <a:latin typeface="Times New Roman" panose="02020603050405020304" pitchFamily="18" charset="0"/>
                <a:ea typeface="Times New Roman" panose="02020603050405020304" pitchFamily="18" charset="0"/>
              </a:rPr>
              <a:t> tra, </a:t>
            </a:r>
            <a:r>
              <a:rPr lang="vi-VN" sz="2400" dirty="0" err="1">
                <a:effectLst/>
                <a:latin typeface="Times New Roman" panose="02020603050405020304" pitchFamily="18" charset="0"/>
                <a:ea typeface="Times New Roman" panose="02020603050405020304" pitchFamily="18" charset="0"/>
              </a:rPr>
              <a:t>các</a:t>
            </a:r>
            <a:r>
              <a:rPr lang="vi-VN" sz="2400" dirty="0">
                <a:effectLst/>
                <a:latin typeface="Times New Roman" panose="02020603050405020304" pitchFamily="18" charset="0"/>
                <a:ea typeface="Times New Roman" panose="02020603050405020304" pitchFamily="18" charset="0"/>
              </a:rPr>
              <a:t> </a:t>
            </a:r>
            <a:r>
              <a:rPr lang="vi-VN" sz="2400" dirty="0" err="1">
                <a:effectLst/>
                <a:latin typeface="Times New Roman" panose="02020603050405020304" pitchFamily="18" charset="0"/>
                <a:ea typeface="Times New Roman" panose="02020603050405020304" pitchFamily="18" charset="0"/>
              </a:rPr>
              <a:t>mặt</a:t>
            </a:r>
            <a:r>
              <a:rPr lang="vi-VN" sz="2400" dirty="0">
                <a:effectLst/>
                <a:latin typeface="Times New Roman" panose="02020603050405020304" pitchFamily="18" charset="0"/>
                <a:ea typeface="Times New Roman" panose="02020603050405020304" pitchFamily="18" charset="0"/>
              </a:rPr>
              <a:t> </a:t>
            </a:r>
            <a:r>
              <a:rPr lang="vi-VN" sz="2400" dirty="0" err="1">
                <a:effectLst/>
                <a:latin typeface="Times New Roman" panose="02020603050405020304" pitchFamily="18" charset="0"/>
                <a:ea typeface="Times New Roman" panose="02020603050405020304" pitchFamily="18" charset="0"/>
              </a:rPr>
              <a:t>hangf</a:t>
            </a:r>
            <a:r>
              <a:rPr lang="vi-VN" sz="2400" dirty="0">
                <a:effectLst/>
                <a:latin typeface="Times New Roman" panose="02020603050405020304" pitchFamily="18" charset="0"/>
                <a:ea typeface="Times New Roman" panose="02020603050405020304" pitchFamily="18" charset="0"/>
              </a:rPr>
              <a:t> </a:t>
            </a:r>
            <a:r>
              <a:rPr lang="vi-VN" sz="2400" dirty="0" err="1">
                <a:effectLst/>
                <a:latin typeface="Times New Roman" panose="02020603050405020304" pitchFamily="18" charset="0"/>
                <a:ea typeface="Times New Roman" panose="02020603050405020304" pitchFamily="18" charset="0"/>
              </a:rPr>
              <a:t>nhập</a:t>
            </a:r>
            <a:r>
              <a:rPr lang="vi-VN" sz="2400" dirty="0">
                <a:effectLst/>
                <a:latin typeface="Times New Roman" panose="02020603050405020304" pitchFamily="18" charset="0"/>
                <a:ea typeface="Times New Roman" panose="02020603050405020304" pitchFamily="18" charset="0"/>
              </a:rPr>
              <a:t>/</a:t>
            </a:r>
            <a:r>
              <a:rPr lang="vi-VN" sz="2400" dirty="0" err="1">
                <a:effectLst/>
                <a:latin typeface="Times New Roman" panose="02020603050405020304" pitchFamily="18" charset="0"/>
                <a:ea typeface="Times New Roman" panose="02020603050405020304" pitchFamily="18" charset="0"/>
              </a:rPr>
              <a:t>xuất</a:t>
            </a:r>
            <a:r>
              <a:rPr lang="vi-VN" sz="2400" dirty="0">
                <a:effectLst/>
                <a:latin typeface="Times New Roman" panose="02020603050405020304" pitchFamily="18" charset="0"/>
                <a:ea typeface="Times New Roman" panose="02020603050405020304" pitchFamily="18" charset="0"/>
              </a:rPr>
              <a:t>/</a:t>
            </a:r>
            <a:r>
              <a:rPr lang="vi-VN" sz="2400" dirty="0" err="1">
                <a:effectLst/>
                <a:latin typeface="Times New Roman" panose="02020603050405020304" pitchFamily="18" charset="0"/>
                <a:ea typeface="Times New Roman" panose="02020603050405020304" pitchFamily="18" charset="0"/>
              </a:rPr>
              <a:t>tồn</a:t>
            </a:r>
            <a:r>
              <a:rPr lang="vi-VN" sz="2400" dirty="0">
                <a:effectLst/>
                <a:latin typeface="Times New Roman" panose="02020603050405020304" pitchFamily="18" charset="0"/>
                <a:ea typeface="Times New Roman" panose="02020603050405020304" pitchFamily="18" charset="0"/>
              </a:rPr>
              <a:t> kho </a:t>
            </a:r>
            <a:r>
              <a:rPr lang="vi-VN" sz="2400" dirty="0" err="1">
                <a:effectLst/>
                <a:latin typeface="Times New Roman" panose="02020603050405020304" pitchFamily="18" charset="0"/>
                <a:ea typeface="Times New Roman" panose="02020603050405020304" pitchFamily="18" charset="0"/>
              </a:rPr>
              <a:t>để</a:t>
            </a:r>
            <a:r>
              <a:rPr lang="vi-VN" sz="2400" dirty="0">
                <a:effectLst/>
                <a:latin typeface="Times New Roman" panose="02020603050405020304" pitchFamily="18" charset="0"/>
                <a:ea typeface="Times New Roman" panose="02020603050405020304" pitchFamily="18" charset="0"/>
              </a:rPr>
              <a:t> </a:t>
            </a:r>
            <a:r>
              <a:rPr lang="vi-VN" sz="2400" dirty="0" err="1">
                <a:effectLst/>
                <a:latin typeface="Times New Roman" panose="02020603050405020304" pitchFamily="18" charset="0"/>
                <a:ea typeface="Times New Roman" panose="02020603050405020304" pitchFamily="18" charset="0"/>
              </a:rPr>
              <a:t>báo</a:t>
            </a:r>
            <a:r>
              <a:rPr lang="vi-VN" sz="2400" dirty="0">
                <a:effectLst/>
                <a:latin typeface="Times New Roman" panose="02020603050405020304" pitchFamily="18" charset="0"/>
                <a:ea typeface="Times New Roman" panose="02020603050405020304" pitchFamily="18" charset="0"/>
              </a:rPr>
              <a:t> </a:t>
            </a:r>
            <a:r>
              <a:rPr lang="vi-VN" sz="2400" dirty="0" err="1">
                <a:effectLst/>
                <a:latin typeface="Times New Roman" panose="02020603050405020304" pitchFamily="18" charset="0"/>
                <a:ea typeface="Times New Roman" panose="02020603050405020304" pitchFamily="18" charset="0"/>
              </a:rPr>
              <a:t>cáo</a:t>
            </a:r>
            <a:r>
              <a:rPr lang="vi-VN" sz="2400" dirty="0">
                <a:effectLst/>
                <a:latin typeface="Times New Roman" panose="02020603050405020304" pitchFamily="18" charset="0"/>
                <a:ea typeface="Times New Roman" panose="02020603050405020304" pitchFamily="18" charset="0"/>
              </a:rPr>
              <a:t> </a:t>
            </a:r>
            <a:r>
              <a:rPr lang="vi-VN" sz="2400" dirty="0" err="1">
                <a:effectLst/>
                <a:latin typeface="Times New Roman" panose="02020603050405020304" pitchFamily="18" charset="0"/>
                <a:ea typeface="Times New Roman" panose="02020603050405020304" pitchFamily="18" charset="0"/>
              </a:rPr>
              <a:t>lãnh</a:t>
            </a:r>
            <a:r>
              <a:rPr lang="vi-VN" sz="2400" dirty="0">
                <a:effectLst/>
                <a:latin typeface="Times New Roman" panose="02020603050405020304" pitchFamily="18" charset="0"/>
                <a:ea typeface="Times New Roman" panose="02020603050405020304" pitchFamily="18" charset="0"/>
              </a:rPr>
              <a:t> </a:t>
            </a:r>
            <a:r>
              <a:rPr lang="vi-VN" sz="2400" dirty="0" err="1">
                <a:effectLst/>
                <a:latin typeface="Times New Roman" panose="02020603050405020304" pitchFamily="18" charset="0"/>
                <a:ea typeface="Times New Roman" panose="02020603050405020304" pitchFamily="18" charset="0"/>
              </a:rPr>
              <a:t>đạo</a:t>
            </a:r>
            <a:r>
              <a:rPr lang="vi-VN" sz="2400" dirty="0">
                <a:effectLst/>
                <a:latin typeface="Times New Roman" panose="02020603050405020304" pitchFamily="18" charset="0"/>
                <a:ea typeface="Times New Roman" panose="02020603050405020304" pitchFamily="18" charset="0"/>
              </a:rPr>
              <a:t> </a:t>
            </a:r>
            <a:r>
              <a:rPr lang="vi-VN" sz="2400" dirty="0" err="1">
                <a:effectLst/>
                <a:latin typeface="Times New Roman" panose="02020603050405020304" pitchFamily="18" charset="0"/>
                <a:ea typeface="Times New Roman" panose="02020603050405020304" pitchFamily="18" charset="0"/>
              </a:rPr>
              <a:t>và</a:t>
            </a:r>
            <a:r>
              <a:rPr lang="vi-VN" sz="2400" dirty="0">
                <a:effectLst/>
                <a:latin typeface="Times New Roman" panose="02020603050405020304" pitchFamily="18" charset="0"/>
                <a:ea typeface="Times New Roman" panose="02020603050405020304" pitchFamily="18" charset="0"/>
              </a:rPr>
              <a:t> phân </a:t>
            </a:r>
            <a:r>
              <a:rPr lang="vi-VN" sz="2400" dirty="0" err="1">
                <a:effectLst/>
                <a:latin typeface="Times New Roman" panose="02020603050405020304" pitchFamily="18" charset="0"/>
                <a:ea typeface="Times New Roman" panose="02020603050405020304" pitchFamily="18" charset="0"/>
              </a:rPr>
              <a:t>tích</a:t>
            </a:r>
            <a:r>
              <a:rPr lang="vi-VN" sz="2400" dirty="0">
                <a:effectLst/>
                <a:latin typeface="Times New Roman" panose="02020603050405020304" pitchFamily="18" charset="0"/>
                <a:ea typeface="Times New Roman" panose="02020603050405020304" pitchFamily="18" charset="0"/>
              </a:rPr>
              <a:t>, </a:t>
            </a:r>
            <a:r>
              <a:rPr lang="vi-VN" sz="2400" dirty="0" err="1">
                <a:effectLst/>
                <a:latin typeface="Times New Roman" panose="02020603050405020304" pitchFamily="18" charset="0"/>
                <a:ea typeface="Times New Roman" panose="02020603050405020304" pitchFamily="18" charset="0"/>
              </a:rPr>
              <a:t>triển</a:t>
            </a:r>
            <a:r>
              <a:rPr lang="vi-VN" sz="2400" dirty="0">
                <a:effectLst/>
                <a:latin typeface="Times New Roman" panose="02020603050405020304" pitchFamily="18" charset="0"/>
                <a:ea typeface="Times New Roman" panose="02020603050405020304" pitchFamily="18" charset="0"/>
              </a:rPr>
              <a:t> khai </a:t>
            </a:r>
            <a:r>
              <a:rPr lang="vi-VN" sz="2400" dirty="0" err="1">
                <a:effectLst/>
                <a:latin typeface="Times New Roman" panose="02020603050405020304" pitchFamily="18" charset="0"/>
                <a:ea typeface="Times New Roman" panose="02020603050405020304" pitchFamily="18" charset="0"/>
              </a:rPr>
              <a:t>chiến</a:t>
            </a:r>
            <a:r>
              <a:rPr lang="vi-VN" sz="2400" dirty="0">
                <a:effectLst/>
                <a:latin typeface="Times New Roman" panose="02020603050405020304" pitchFamily="18" charset="0"/>
                <a:ea typeface="Times New Roman" panose="02020603050405020304" pitchFamily="18" charset="0"/>
              </a:rPr>
              <a:t> </a:t>
            </a:r>
            <a:r>
              <a:rPr lang="vi-VN" sz="2400" dirty="0" err="1">
                <a:effectLst/>
                <a:latin typeface="Times New Roman" panose="02020603050405020304" pitchFamily="18" charset="0"/>
                <a:ea typeface="Times New Roman" panose="02020603050405020304" pitchFamily="18" charset="0"/>
              </a:rPr>
              <a:t>lược</a:t>
            </a:r>
            <a:r>
              <a:rPr lang="vi-VN" sz="2400" dirty="0">
                <a:effectLst/>
                <a:latin typeface="Times New Roman" panose="02020603050405020304" pitchFamily="18" charset="0"/>
                <a:ea typeface="Times New Roman" panose="02020603050405020304" pitchFamily="18" charset="0"/>
              </a:rPr>
              <a:t> kinh doanh </a:t>
            </a:r>
            <a:r>
              <a:rPr lang="vi-VN" sz="2400" dirty="0" err="1">
                <a:effectLst/>
                <a:latin typeface="Times New Roman" panose="02020603050405020304" pitchFamily="18" charset="0"/>
                <a:ea typeface="Times New Roman" panose="02020603050405020304" pitchFamily="18" charset="0"/>
              </a:rPr>
              <a:t>mới</a:t>
            </a:r>
            <a:r>
              <a:rPr lang="vi-VN" sz="2400" dirty="0">
                <a:effectLst/>
                <a:latin typeface="Times New Roman" panose="02020603050405020304" pitchFamily="18" charset="0"/>
                <a:ea typeface="Times New Roman" panose="02020603050405020304" pitchFamily="18" charset="0"/>
              </a:rPr>
              <a:t>.</a:t>
            </a:r>
          </a:p>
        </p:txBody>
      </p:sp>
      <p:sp>
        <p:nvSpPr>
          <p:cNvPr id="32" name="文本框 31"/>
          <p:cNvSpPr txBox="1"/>
          <p:nvPr/>
        </p:nvSpPr>
        <p:spPr>
          <a:xfrm>
            <a:off x="2203086" y="6175529"/>
            <a:ext cx="11967633" cy="1687963"/>
          </a:xfrm>
          <a:prstGeom prst="rect">
            <a:avLst/>
          </a:prstGeom>
          <a:noFill/>
        </p:spPr>
        <p:txBody>
          <a:bodyPr wrap="square" rtlCol="0" anchor="t">
            <a:spAutoFit/>
          </a:bodyPr>
          <a:lstStyle/>
          <a:p>
            <a:pPr marL="342900" marR="0" lvl="0" indent="-342900" algn="just">
              <a:lnSpc>
                <a:spcPct val="150000"/>
              </a:lnSpc>
              <a:spcBef>
                <a:spcPts val="0"/>
              </a:spcBef>
              <a:spcAft>
                <a:spcPts val="0"/>
              </a:spcAft>
              <a:buFont typeface="Symbol" panose="05050102010706020507" pitchFamily="18" charset="2"/>
              <a:buChar char=""/>
            </a:pPr>
            <a:r>
              <a:rPr lang="vi-VN" sz="2400" dirty="0" err="1">
                <a:effectLst/>
                <a:latin typeface="Times New Roman" panose="02020603050405020304" pitchFamily="18" charset="0"/>
                <a:ea typeface="Times New Roman" panose="02020603050405020304" pitchFamily="18" charset="0"/>
              </a:rPr>
              <a:t>Bộ</a:t>
            </a:r>
            <a:r>
              <a:rPr lang="vi-VN" sz="2400" dirty="0">
                <a:effectLst/>
                <a:latin typeface="Times New Roman" panose="02020603050405020304" pitchFamily="18" charset="0"/>
                <a:ea typeface="Times New Roman" panose="02020603050405020304" pitchFamily="18" charset="0"/>
              </a:rPr>
              <a:t> </a:t>
            </a:r>
            <a:r>
              <a:rPr lang="vi-VN" sz="2400" dirty="0" err="1">
                <a:effectLst/>
                <a:latin typeface="Times New Roman" panose="02020603050405020304" pitchFamily="18" charset="0"/>
                <a:ea typeface="Times New Roman" panose="02020603050405020304" pitchFamily="18" charset="0"/>
              </a:rPr>
              <a:t>phận</a:t>
            </a:r>
            <a:r>
              <a:rPr lang="vi-VN" sz="2400" dirty="0">
                <a:effectLst/>
                <a:latin typeface="Times New Roman" panose="02020603050405020304" pitchFamily="18" charset="0"/>
                <a:ea typeface="Times New Roman" panose="02020603050405020304" pitchFamily="18" charset="0"/>
              </a:rPr>
              <a:t> nhân viên: </a:t>
            </a:r>
            <a:r>
              <a:rPr lang="vi-VN" sz="2400" dirty="0" err="1">
                <a:effectLst/>
                <a:latin typeface="Times New Roman" panose="02020603050405020304" pitchFamily="18" charset="0"/>
                <a:ea typeface="Times New Roman" panose="02020603050405020304" pitchFamily="18" charset="0"/>
              </a:rPr>
              <a:t>Được</a:t>
            </a:r>
            <a:r>
              <a:rPr lang="vi-VN" sz="2400" dirty="0">
                <a:effectLst/>
                <a:latin typeface="Times New Roman" panose="02020603050405020304" pitchFamily="18" charset="0"/>
                <a:ea typeface="Times New Roman" panose="02020603050405020304" pitchFamily="18" charset="0"/>
              </a:rPr>
              <a:t> cung </a:t>
            </a:r>
            <a:r>
              <a:rPr lang="vi-VN" sz="2400" dirty="0" err="1">
                <a:effectLst/>
                <a:latin typeface="Times New Roman" panose="02020603050405020304" pitchFamily="18" charset="0"/>
                <a:ea typeface="Times New Roman" panose="02020603050405020304" pitchFamily="18" charset="0"/>
              </a:rPr>
              <a:t>cấp</a:t>
            </a:r>
            <a:r>
              <a:rPr lang="vi-VN" sz="2400" dirty="0">
                <a:effectLst/>
                <a:latin typeface="Times New Roman" panose="02020603050405020304" pitchFamily="18" charset="0"/>
                <a:ea typeface="Times New Roman" panose="02020603050405020304" pitchFamily="18" charset="0"/>
              </a:rPr>
              <a:t> thông tin </a:t>
            </a:r>
            <a:r>
              <a:rPr lang="vi-VN" sz="2400" dirty="0" err="1">
                <a:effectLst/>
                <a:latin typeface="Times New Roman" panose="02020603050405020304" pitchFamily="18" charset="0"/>
                <a:ea typeface="Times New Roman" panose="02020603050405020304" pitchFamily="18" charset="0"/>
              </a:rPr>
              <a:t>về</a:t>
            </a:r>
            <a:r>
              <a:rPr lang="vi-VN" sz="2400" dirty="0">
                <a:effectLst/>
                <a:latin typeface="Times New Roman" panose="02020603050405020304" pitchFamily="18" charset="0"/>
                <a:ea typeface="Times New Roman" panose="02020603050405020304" pitchFamily="18" charset="0"/>
              </a:rPr>
              <a:t> </a:t>
            </a:r>
            <a:r>
              <a:rPr lang="vi-VN" sz="2400" dirty="0" err="1">
                <a:effectLst/>
                <a:latin typeface="Times New Roman" panose="02020603050405020304" pitchFamily="18" charset="0"/>
                <a:ea typeface="Times New Roman" panose="02020603050405020304" pitchFamily="18" charset="0"/>
              </a:rPr>
              <a:t>món</a:t>
            </a:r>
            <a:r>
              <a:rPr lang="vi-VN" sz="2400" dirty="0">
                <a:effectLst/>
                <a:latin typeface="Times New Roman" panose="02020603050405020304" pitchFamily="18" charset="0"/>
                <a:ea typeface="Times New Roman" panose="02020603050405020304" pitchFamily="18" charset="0"/>
              </a:rPr>
              <a:t> ăn </a:t>
            </a:r>
            <a:r>
              <a:rPr lang="vi-VN" sz="2400" dirty="0" err="1">
                <a:effectLst/>
                <a:latin typeface="Times New Roman" panose="02020603050405020304" pitchFamily="18" charset="0"/>
                <a:ea typeface="Times New Roman" panose="02020603050405020304" pitchFamily="18" charset="0"/>
              </a:rPr>
              <a:t>cùng</a:t>
            </a:r>
            <a:r>
              <a:rPr lang="vi-VN" sz="2400" dirty="0">
                <a:effectLst/>
                <a:latin typeface="Times New Roman" panose="02020603050405020304" pitchFamily="18" charset="0"/>
                <a:ea typeface="Times New Roman" panose="02020603050405020304" pitchFamily="18" charset="0"/>
              </a:rPr>
              <a:t> đơn </a:t>
            </a:r>
            <a:r>
              <a:rPr lang="vi-VN" sz="2400" dirty="0" err="1">
                <a:effectLst/>
                <a:latin typeface="Times New Roman" panose="02020603050405020304" pitchFamily="18" charset="0"/>
                <a:ea typeface="Times New Roman" panose="02020603050405020304" pitchFamily="18" charset="0"/>
              </a:rPr>
              <a:t>giá</a:t>
            </a:r>
            <a:r>
              <a:rPr lang="vi-VN" sz="2400" dirty="0">
                <a:effectLst/>
                <a:latin typeface="Times New Roman" panose="02020603050405020304" pitchFamily="18" charset="0"/>
                <a:ea typeface="Times New Roman" panose="02020603050405020304" pitchFamily="18" charset="0"/>
              </a:rPr>
              <a:t>, </a:t>
            </a:r>
            <a:r>
              <a:rPr lang="vi-VN" sz="2400" dirty="0" err="1">
                <a:effectLst/>
                <a:latin typeface="Times New Roman" panose="02020603050405020304" pitchFamily="18" charset="0"/>
                <a:ea typeface="Times New Roman" panose="02020603050405020304" pitchFamily="18" charset="0"/>
              </a:rPr>
              <a:t>số</a:t>
            </a:r>
            <a:r>
              <a:rPr lang="vi-VN" sz="2400" dirty="0">
                <a:effectLst/>
                <a:latin typeface="Times New Roman" panose="02020603050405020304" pitchFamily="18" charset="0"/>
                <a:ea typeface="Times New Roman" panose="02020603050405020304" pitchFamily="18" charset="0"/>
              </a:rPr>
              <a:t> </a:t>
            </a:r>
            <a:r>
              <a:rPr lang="vi-VN" sz="2400" dirty="0" err="1">
                <a:effectLst/>
                <a:latin typeface="Times New Roman" panose="02020603050405020304" pitchFamily="18" charset="0"/>
                <a:ea typeface="Times New Roman" panose="02020603050405020304" pitchFamily="18" charset="0"/>
              </a:rPr>
              <a:t>lượng</a:t>
            </a:r>
            <a:r>
              <a:rPr lang="vi-VN" sz="2400" dirty="0">
                <a:effectLst/>
                <a:latin typeface="Times New Roman" panose="02020603050405020304" pitchFamily="18" charset="0"/>
                <a:ea typeface="Times New Roman" panose="02020603050405020304" pitchFamily="18" charset="0"/>
              </a:rPr>
              <a:t> </a:t>
            </a:r>
            <a:r>
              <a:rPr lang="vi-VN" sz="2400" dirty="0" err="1">
                <a:effectLst/>
                <a:latin typeface="Times New Roman" panose="02020603050405020304" pitchFamily="18" charset="0"/>
                <a:ea typeface="Times New Roman" panose="02020603050405020304" pitchFamily="18" charset="0"/>
              </a:rPr>
              <a:t>một</a:t>
            </a:r>
            <a:r>
              <a:rPr lang="vi-VN" sz="2400" dirty="0">
                <a:effectLst/>
                <a:latin typeface="Times New Roman" panose="02020603050405020304" pitchFamily="18" charset="0"/>
                <a:ea typeface="Times New Roman" panose="02020603050405020304" pitchFamily="18" charset="0"/>
              </a:rPr>
              <a:t> </a:t>
            </a:r>
            <a:r>
              <a:rPr lang="vi-VN" sz="2400" dirty="0" err="1">
                <a:effectLst/>
                <a:latin typeface="Times New Roman" panose="02020603050405020304" pitchFamily="18" charset="0"/>
                <a:ea typeface="Times New Roman" panose="02020603050405020304" pitchFamily="18" charset="0"/>
              </a:rPr>
              <a:t>cách</a:t>
            </a:r>
            <a:r>
              <a:rPr lang="vi-VN" sz="2400" dirty="0">
                <a:effectLst/>
                <a:latin typeface="Times New Roman" panose="02020603050405020304" pitchFamily="18" charset="0"/>
                <a:ea typeface="Times New Roman" panose="02020603050405020304" pitchFamily="18" charset="0"/>
              </a:rPr>
              <a:t> nhanh </a:t>
            </a:r>
            <a:r>
              <a:rPr lang="vi-VN" sz="2400" dirty="0" err="1">
                <a:effectLst/>
                <a:latin typeface="Times New Roman" panose="02020603050405020304" pitchFamily="18" charset="0"/>
                <a:ea typeface="Times New Roman" panose="02020603050405020304" pitchFamily="18" charset="0"/>
              </a:rPr>
              <a:t>chóng</a:t>
            </a:r>
            <a:r>
              <a:rPr lang="vi-VN" sz="2400" dirty="0">
                <a:effectLst/>
                <a:latin typeface="Times New Roman" panose="02020603050405020304" pitchFamily="18" charset="0"/>
                <a:ea typeface="Times New Roman" panose="02020603050405020304" pitchFamily="18" charset="0"/>
              </a:rPr>
              <a:t>. </a:t>
            </a:r>
            <a:r>
              <a:rPr lang="vi-VN" sz="2400" dirty="0" err="1">
                <a:effectLst/>
                <a:latin typeface="Times New Roman" panose="02020603050405020304" pitchFamily="18" charset="0"/>
                <a:ea typeface="Times New Roman" panose="02020603050405020304" pitchFamily="18" charset="0"/>
              </a:rPr>
              <a:t>Các</a:t>
            </a:r>
            <a:r>
              <a:rPr lang="vi-VN" sz="2400" dirty="0">
                <a:effectLst/>
                <a:latin typeface="Times New Roman" panose="02020603050405020304" pitchFamily="18" charset="0"/>
                <a:ea typeface="Times New Roman" panose="02020603050405020304" pitchFamily="18" charset="0"/>
              </a:rPr>
              <a:t> nhân viên </a:t>
            </a:r>
            <a:r>
              <a:rPr lang="vi-VN" sz="2400" dirty="0" err="1">
                <a:effectLst/>
                <a:latin typeface="Times New Roman" panose="02020603050405020304" pitchFamily="18" charset="0"/>
                <a:ea typeface="Times New Roman" panose="02020603050405020304" pitchFamily="18" charset="0"/>
              </a:rPr>
              <a:t>có</a:t>
            </a:r>
            <a:r>
              <a:rPr lang="vi-VN" sz="2400" dirty="0">
                <a:effectLst/>
                <a:latin typeface="Times New Roman" panose="02020603050405020304" pitchFamily="18" charset="0"/>
                <a:ea typeface="Times New Roman" panose="02020603050405020304" pitchFamily="18" charset="0"/>
              </a:rPr>
              <a:t> </a:t>
            </a:r>
            <a:r>
              <a:rPr lang="vi-VN" sz="2400" dirty="0" err="1">
                <a:effectLst/>
                <a:latin typeface="Times New Roman" panose="02020603050405020304" pitchFamily="18" charset="0"/>
                <a:ea typeface="Times New Roman" panose="02020603050405020304" pitchFamily="18" charset="0"/>
              </a:rPr>
              <a:t>thể</a:t>
            </a:r>
            <a:r>
              <a:rPr lang="vi-VN" sz="2400" dirty="0">
                <a:effectLst/>
                <a:latin typeface="Times New Roman" panose="02020603050405020304" pitchFamily="18" charset="0"/>
                <a:ea typeface="Times New Roman" panose="02020603050405020304" pitchFamily="18" charset="0"/>
              </a:rPr>
              <a:t> </a:t>
            </a:r>
            <a:r>
              <a:rPr lang="vi-VN" sz="2400" dirty="0" err="1">
                <a:effectLst/>
                <a:latin typeface="Times New Roman" panose="02020603050405020304" pitchFamily="18" charset="0"/>
                <a:ea typeface="Times New Roman" panose="02020603050405020304" pitchFamily="18" charset="0"/>
              </a:rPr>
              <a:t>làm</a:t>
            </a:r>
            <a:r>
              <a:rPr lang="vi-VN" sz="2400" dirty="0">
                <a:effectLst/>
                <a:latin typeface="Times New Roman" panose="02020603050405020304" pitchFamily="18" charset="0"/>
                <a:ea typeface="Times New Roman" panose="02020603050405020304" pitchFamily="18" charset="0"/>
              </a:rPr>
              <a:t> </a:t>
            </a:r>
            <a:r>
              <a:rPr lang="vi-VN" sz="2400" dirty="0" err="1">
                <a:effectLst/>
                <a:latin typeface="Times New Roman" panose="02020603050405020304" pitchFamily="18" charset="0"/>
                <a:ea typeface="Times New Roman" panose="02020603050405020304" pitchFamily="18" charset="0"/>
              </a:rPr>
              <a:t>việc</a:t>
            </a:r>
            <a:r>
              <a:rPr lang="vi-VN" sz="2400" dirty="0">
                <a:effectLst/>
                <a:latin typeface="Times New Roman" panose="02020603050405020304" pitchFamily="18" charset="0"/>
                <a:ea typeface="Times New Roman" panose="02020603050405020304" pitchFamily="18" charset="0"/>
              </a:rPr>
              <a:t> theo </a:t>
            </a:r>
            <a:r>
              <a:rPr lang="vi-VN" sz="2400" dirty="0" err="1">
                <a:effectLst/>
                <a:latin typeface="Times New Roman" panose="02020603050405020304" pitchFamily="18" charset="0"/>
                <a:ea typeface="Times New Roman" panose="02020603050405020304" pitchFamily="18" charset="0"/>
              </a:rPr>
              <a:t>nhóm</a:t>
            </a:r>
            <a:r>
              <a:rPr lang="vi-VN" sz="2400" dirty="0">
                <a:effectLst/>
                <a:latin typeface="Times New Roman" panose="02020603050405020304" pitchFamily="18" charset="0"/>
                <a:ea typeface="Times New Roman" panose="02020603050405020304" pitchFamily="18" charset="0"/>
              </a:rPr>
              <a:t>, </a:t>
            </a:r>
            <a:r>
              <a:rPr lang="vi-VN" sz="2400" dirty="0" err="1">
                <a:effectLst/>
                <a:latin typeface="Times New Roman" panose="02020603050405020304" pitchFamily="18" charset="0"/>
                <a:ea typeface="Times New Roman" panose="02020603050405020304" pitchFamily="18" charset="0"/>
              </a:rPr>
              <a:t>mỗi</a:t>
            </a:r>
            <a:r>
              <a:rPr lang="vi-VN" sz="2400" dirty="0">
                <a:effectLst/>
                <a:latin typeface="Times New Roman" panose="02020603050405020304" pitchFamily="18" charset="0"/>
                <a:ea typeface="Times New Roman" panose="02020603050405020304" pitchFamily="18" charset="0"/>
              </a:rPr>
              <a:t> </a:t>
            </a:r>
            <a:r>
              <a:rPr lang="vi-VN" sz="2400" dirty="0" err="1">
                <a:effectLst/>
                <a:latin typeface="Times New Roman" panose="02020603050405020304" pitchFamily="18" charset="0"/>
                <a:ea typeface="Times New Roman" panose="02020603050405020304" pitchFamily="18" charset="0"/>
              </a:rPr>
              <a:t>nhóm</a:t>
            </a:r>
            <a:r>
              <a:rPr lang="vi-VN" sz="2400" dirty="0">
                <a:effectLst/>
                <a:latin typeface="Times New Roman" panose="02020603050405020304" pitchFamily="18" charset="0"/>
                <a:ea typeface="Times New Roman" panose="02020603050405020304" pitchFamily="18" charset="0"/>
              </a:rPr>
              <a:t> </a:t>
            </a:r>
            <a:r>
              <a:rPr lang="vi-VN" sz="2400" dirty="0" err="1">
                <a:effectLst/>
                <a:latin typeface="Times New Roman" panose="02020603050405020304" pitchFamily="18" charset="0"/>
                <a:ea typeface="Times New Roman" panose="02020603050405020304" pitchFamily="18" charset="0"/>
              </a:rPr>
              <a:t>sẽ</a:t>
            </a:r>
            <a:r>
              <a:rPr lang="vi-VN" sz="2400" dirty="0">
                <a:effectLst/>
                <a:latin typeface="Times New Roman" panose="02020603050405020304" pitchFamily="18" charset="0"/>
                <a:ea typeface="Times New Roman" panose="02020603050405020304" pitchFamily="18" charset="0"/>
              </a:rPr>
              <a:t> </a:t>
            </a:r>
            <a:r>
              <a:rPr lang="vi-VN" sz="2400" dirty="0" err="1">
                <a:effectLst/>
                <a:latin typeface="Times New Roman" panose="02020603050405020304" pitchFamily="18" charset="0"/>
                <a:ea typeface="Times New Roman" panose="02020603050405020304" pitchFamily="18" charset="0"/>
              </a:rPr>
              <a:t>có</a:t>
            </a:r>
            <a:r>
              <a:rPr lang="vi-VN" sz="2400" dirty="0">
                <a:effectLst/>
                <a:latin typeface="Times New Roman" panose="02020603050405020304" pitchFamily="18" charset="0"/>
                <a:ea typeface="Times New Roman" panose="02020603050405020304" pitchFamily="18" charset="0"/>
              </a:rPr>
              <a:t> </a:t>
            </a:r>
            <a:r>
              <a:rPr lang="vi-VN" sz="2400" dirty="0" err="1">
                <a:effectLst/>
                <a:latin typeface="Times New Roman" panose="02020603050405020304" pitchFamily="18" charset="0"/>
                <a:ea typeface="Times New Roman" panose="02020603050405020304" pitchFamily="18" charset="0"/>
              </a:rPr>
              <a:t>một</a:t>
            </a:r>
            <a:r>
              <a:rPr lang="vi-VN" sz="2400" dirty="0">
                <a:effectLst/>
                <a:latin typeface="Times New Roman" panose="02020603050405020304" pitchFamily="18" charset="0"/>
                <a:ea typeface="Times New Roman" panose="02020603050405020304" pitchFamily="18" charset="0"/>
              </a:rPr>
              <a:t> </a:t>
            </a:r>
            <a:r>
              <a:rPr lang="vi-VN" sz="2400" dirty="0" err="1">
                <a:effectLst/>
                <a:latin typeface="Times New Roman" panose="02020603050405020304" pitchFamily="18" charset="0"/>
                <a:ea typeface="Times New Roman" panose="02020603050405020304" pitchFamily="18" charset="0"/>
              </a:rPr>
              <a:t>trưởng</a:t>
            </a:r>
            <a:r>
              <a:rPr lang="vi-VN" sz="2400" dirty="0">
                <a:effectLst/>
                <a:latin typeface="Times New Roman" panose="02020603050405020304" pitchFamily="18" charset="0"/>
                <a:ea typeface="Times New Roman" panose="02020603050405020304" pitchFamily="18" charset="0"/>
              </a:rPr>
              <a:t> </a:t>
            </a:r>
            <a:r>
              <a:rPr lang="vi-VN" sz="2400" dirty="0" err="1">
                <a:effectLst/>
                <a:latin typeface="Times New Roman" panose="02020603050405020304" pitchFamily="18" charset="0"/>
                <a:ea typeface="Times New Roman" panose="02020603050405020304" pitchFamily="18" charset="0"/>
              </a:rPr>
              <a:t>nhóm</a:t>
            </a:r>
            <a:r>
              <a:rPr lang="vi-VN" sz="2400" dirty="0">
                <a:effectLst/>
                <a:latin typeface="Times New Roman" panose="02020603050405020304" pitchFamily="18" charset="0"/>
                <a:ea typeface="Times New Roman" panose="02020603050405020304" pitchFamily="18" charset="0"/>
              </a:rPr>
              <a:t> </a:t>
            </a:r>
            <a:r>
              <a:rPr lang="vi-VN" sz="2400" dirty="0" err="1">
                <a:effectLst/>
                <a:latin typeface="Times New Roman" panose="02020603050405020304" pitchFamily="18" charset="0"/>
                <a:ea typeface="Times New Roman" panose="02020603050405020304" pitchFamily="18" charset="0"/>
              </a:rPr>
              <a:t>phụ</a:t>
            </a:r>
            <a:r>
              <a:rPr lang="vi-VN" sz="2400" dirty="0">
                <a:effectLst/>
                <a:latin typeface="Times New Roman" panose="02020603050405020304" pitchFamily="18" charset="0"/>
                <a:ea typeface="Times New Roman" panose="02020603050405020304" pitchFamily="18" charset="0"/>
              </a:rPr>
              <a:t> </a:t>
            </a:r>
            <a:r>
              <a:rPr lang="vi-VN" sz="2400" dirty="0" err="1">
                <a:effectLst/>
                <a:latin typeface="Times New Roman" panose="02020603050405020304" pitchFamily="18" charset="0"/>
                <a:ea typeface="Times New Roman" panose="02020603050405020304" pitchFamily="18" charset="0"/>
              </a:rPr>
              <a:t>trách</a:t>
            </a:r>
            <a:r>
              <a:rPr lang="vi-VN" sz="2400" dirty="0">
                <a:effectLst/>
                <a:latin typeface="Times New Roman" panose="02020603050405020304" pitchFamily="18" charset="0"/>
                <a:ea typeface="Times New Roman" panose="02020603050405020304" pitchFamily="18" charset="0"/>
              </a:rPr>
              <a:t>. </a:t>
            </a:r>
            <a:r>
              <a:rPr lang="vi-VN" sz="2400" dirty="0" err="1">
                <a:effectLst/>
                <a:latin typeface="Times New Roman" panose="02020603050405020304" pitchFamily="18" charset="0"/>
                <a:ea typeface="Times New Roman" panose="02020603050405020304" pitchFamily="18" charset="0"/>
              </a:rPr>
              <a:t>Các</a:t>
            </a:r>
            <a:r>
              <a:rPr lang="vi-VN" sz="2400" dirty="0">
                <a:effectLst/>
                <a:latin typeface="Times New Roman" panose="02020603050405020304" pitchFamily="18" charset="0"/>
                <a:ea typeface="Times New Roman" panose="02020603050405020304" pitchFamily="18" charset="0"/>
              </a:rPr>
              <a:t> </a:t>
            </a:r>
            <a:r>
              <a:rPr lang="vi-VN" sz="2400" dirty="0" err="1">
                <a:effectLst/>
                <a:latin typeface="Times New Roman" panose="02020603050405020304" pitchFamily="18" charset="0"/>
                <a:ea typeface="Times New Roman" panose="02020603050405020304" pitchFamily="18" charset="0"/>
              </a:rPr>
              <a:t>nhóm</a:t>
            </a:r>
            <a:r>
              <a:rPr lang="vi-VN" sz="2400" dirty="0">
                <a:effectLst/>
                <a:latin typeface="Times New Roman" panose="02020603050405020304" pitchFamily="18" charset="0"/>
                <a:ea typeface="Times New Roman" panose="02020603050405020304" pitchFamily="18" charset="0"/>
              </a:rPr>
              <a:t> </a:t>
            </a:r>
            <a:r>
              <a:rPr lang="vi-VN" sz="2400" dirty="0" err="1">
                <a:effectLst/>
                <a:latin typeface="Times New Roman" panose="02020603050405020304" pitchFamily="18" charset="0"/>
                <a:ea typeface="Times New Roman" panose="02020603050405020304" pitchFamily="18" charset="0"/>
              </a:rPr>
              <a:t>có</a:t>
            </a:r>
            <a:r>
              <a:rPr lang="vi-VN" sz="2400" dirty="0">
                <a:effectLst/>
                <a:latin typeface="Times New Roman" panose="02020603050405020304" pitchFamily="18" charset="0"/>
                <a:ea typeface="Times New Roman" panose="02020603050405020304" pitchFamily="18" charset="0"/>
              </a:rPr>
              <a:t> </a:t>
            </a:r>
            <a:r>
              <a:rPr lang="vi-VN" sz="2400" dirty="0" err="1">
                <a:effectLst/>
                <a:latin typeface="Times New Roman" panose="02020603050405020304" pitchFamily="18" charset="0"/>
                <a:ea typeface="Times New Roman" panose="02020603050405020304" pitchFamily="18" charset="0"/>
              </a:rPr>
              <a:t>thể</a:t>
            </a:r>
            <a:r>
              <a:rPr lang="vi-VN" sz="2400" dirty="0">
                <a:effectLst/>
                <a:latin typeface="Times New Roman" panose="02020603050405020304" pitchFamily="18" charset="0"/>
                <a:ea typeface="Times New Roman" panose="02020603050405020304" pitchFamily="18" charset="0"/>
              </a:rPr>
              <a:t> </a:t>
            </a:r>
            <a:r>
              <a:rPr lang="vi-VN" sz="2400" dirty="0" err="1">
                <a:effectLst/>
                <a:latin typeface="Times New Roman" panose="02020603050405020304" pitchFamily="18" charset="0"/>
                <a:ea typeface="Times New Roman" panose="02020603050405020304" pitchFamily="18" charset="0"/>
              </a:rPr>
              <a:t>làm</a:t>
            </a:r>
            <a:r>
              <a:rPr lang="vi-VN" sz="2400" dirty="0">
                <a:effectLst/>
                <a:latin typeface="Times New Roman" panose="02020603050405020304" pitchFamily="18" charset="0"/>
                <a:ea typeface="Times New Roman" panose="02020603050405020304" pitchFamily="18" charset="0"/>
              </a:rPr>
              <a:t> </a:t>
            </a:r>
            <a:r>
              <a:rPr lang="vi-VN" sz="2400" dirty="0" err="1">
                <a:effectLst/>
                <a:latin typeface="Times New Roman" panose="02020603050405020304" pitchFamily="18" charset="0"/>
                <a:ea typeface="Times New Roman" panose="02020603050405020304" pitchFamily="18" charset="0"/>
              </a:rPr>
              <a:t>việc</a:t>
            </a:r>
            <a:r>
              <a:rPr lang="vi-VN" sz="2400" dirty="0">
                <a:effectLst/>
                <a:latin typeface="Times New Roman" panose="02020603050405020304" pitchFamily="18" charset="0"/>
                <a:ea typeface="Times New Roman" panose="02020603050405020304" pitchFamily="18" charset="0"/>
              </a:rPr>
              <a:t> theo khu </a:t>
            </a:r>
            <a:r>
              <a:rPr lang="vi-VN" sz="2400" dirty="0" err="1">
                <a:effectLst/>
                <a:latin typeface="Times New Roman" panose="02020603050405020304" pitchFamily="18" charset="0"/>
                <a:ea typeface="Times New Roman" panose="02020603050405020304" pitchFamily="18" charset="0"/>
              </a:rPr>
              <a:t>vực</a:t>
            </a:r>
            <a:r>
              <a:rPr lang="vi-VN" sz="2400" dirty="0">
                <a:effectLst/>
                <a:latin typeface="Times New Roman" panose="02020603050405020304" pitchFamily="18" charset="0"/>
                <a:ea typeface="Times New Roman" panose="02020603050405020304" pitchFamily="18" charset="0"/>
              </a:rPr>
              <a:t> </a:t>
            </a:r>
            <a:r>
              <a:rPr lang="vi-VN" sz="2400" dirty="0" err="1">
                <a:effectLst/>
                <a:latin typeface="Times New Roman" panose="02020603050405020304" pitchFamily="18" charset="0"/>
                <a:ea typeface="Times New Roman" panose="02020603050405020304" pitchFamily="18" charset="0"/>
              </a:rPr>
              <a:t>hoặc</a:t>
            </a:r>
            <a:r>
              <a:rPr lang="vi-VN" sz="2400" dirty="0">
                <a:effectLst/>
                <a:latin typeface="Times New Roman" panose="02020603050405020304" pitchFamily="18" charset="0"/>
                <a:ea typeface="Times New Roman" panose="02020603050405020304" pitchFamily="18" charset="0"/>
              </a:rPr>
              <a:t> theo </a:t>
            </a:r>
            <a:r>
              <a:rPr lang="vi-VN" sz="2400" dirty="0" err="1">
                <a:effectLst/>
                <a:latin typeface="Times New Roman" panose="02020603050405020304" pitchFamily="18" charset="0"/>
                <a:ea typeface="Times New Roman" panose="02020603050405020304" pitchFamily="18" charset="0"/>
              </a:rPr>
              <a:t>thời</a:t>
            </a:r>
            <a:r>
              <a:rPr lang="vi-VN" sz="2400" dirty="0">
                <a:effectLst/>
                <a:latin typeface="Times New Roman" panose="02020603050405020304" pitchFamily="18" charset="0"/>
                <a:ea typeface="Times New Roman" panose="02020603050405020304" pitchFamily="18" charset="0"/>
              </a:rPr>
              <a:t> gian.</a:t>
            </a:r>
          </a:p>
        </p:txBody>
      </p:sp>
      <p:sp>
        <p:nvSpPr>
          <p:cNvPr id="20" name="TextBox 19">
            <a:extLst>
              <a:ext uri="{FF2B5EF4-FFF2-40B4-BE49-F238E27FC236}">
                <a16:creationId xmlns:a16="http://schemas.microsoft.com/office/drawing/2014/main" id="{1F3452FE-5C54-B474-1FB8-7EA515966355}"/>
              </a:ext>
            </a:extLst>
          </p:cNvPr>
          <p:cNvSpPr txBox="1"/>
          <p:nvPr/>
        </p:nvSpPr>
        <p:spPr>
          <a:xfrm>
            <a:off x="2083102" y="3743219"/>
            <a:ext cx="11350896" cy="1687963"/>
          </a:xfrm>
          <a:prstGeom prst="rect">
            <a:avLst/>
          </a:prstGeom>
          <a:noFill/>
        </p:spPr>
        <p:txBody>
          <a:bodyPr wrap="square">
            <a:spAutoFit/>
          </a:bodyPr>
          <a:lstStyle/>
          <a:p>
            <a:pPr marL="342900" marR="0" lvl="0" indent="-342900" algn="just">
              <a:lnSpc>
                <a:spcPct val="150000"/>
              </a:lnSpc>
              <a:spcBef>
                <a:spcPts val="0"/>
              </a:spcBef>
              <a:spcAft>
                <a:spcPts val="0"/>
              </a:spcAft>
              <a:buFont typeface="Symbol" panose="05050102010706020507" pitchFamily="18" charset="2"/>
              <a:buChar char=""/>
            </a:pPr>
            <a:r>
              <a:rPr lang="vi-VN" sz="2400" dirty="0" err="1">
                <a:effectLst/>
                <a:latin typeface="Times New Roman" panose="02020603050405020304" pitchFamily="18" charset="0"/>
                <a:ea typeface="Times New Roman" panose="02020603050405020304" pitchFamily="18" charset="0"/>
              </a:rPr>
              <a:t>Bộ</a:t>
            </a:r>
            <a:r>
              <a:rPr lang="vi-VN" sz="2400" dirty="0">
                <a:effectLst/>
                <a:latin typeface="Times New Roman" panose="02020603050405020304" pitchFamily="18" charset="0"/>
                <a:ea typeface="Times New Roman" panose="02020603050405020304" pitchFamily="18" charset="0"/>
              </a:rPr>
              <a:t> </a:t>
            </a:r>
            <a:r>
              <a:rPr lang="vi-VN" sz="2400" dirty="0" err="1">
                <a:effectLst/>
                <a:latin typeface="Times New Roman" panose="02020603050405020304" pitchFamily="18" charset="0"/>
                <a:ea typeface="Times New Roman" panose="02020603050405020304" pitchFamily="18" charset="0"/>
              </a:rPr>
              <a:t>phận</a:t>
            </a:r>
            <a:r>
              <a:rPr lang="vi-VN" sz="2400" dirty="0">
                <a:effectLst/>
                <a:latin typeface="Times New Roman" panose="02020603050405020304" pitchFamily="18" charset="0"/>
                <a:ea typeface="Times New Roman" panose="02020603050405020304" pitchFamily="18" charset="0"/>
              </a:rPr>
              <a:t> </a:t>
            </a:r>
            <a:r>
              <a:rPr lang="vi-VN" sz="2400" dirty="0" err="1">
                <a:effectLst/>
                <a:latin typeface="Times New Roman" panose="02020603050405020304" pitchFamily="18" charset="0"/>
                <a:ea typeface="Times New Roman" panose="02020603050405020304" pitchFamily="18" charset="0"/>
              </a:rPr>
              <a:t>kế</a:t>
            </a:r>
            <a:r>
              <a:rPr lang="vi-VN" sz="2400" dirty="0">
                <a:effectLst/>
                <a:latin typeface="Times New Roman" panose="02020603050405020304" pitchFamily="18" charset="0"/>
                <a:ea typeface="Times New Roman" panose="02020603050405020304" pitchFamily="18" charset="0"/>
              </a:rPr>
              <a:t> </a:t>
            </a:r>
            <a:r>
              <a:rPr lang="vi-VN" sz="2400" dirty="0" err="1">
                <a:effectLst/>
                <a:latin typeface="Times New Roman" panose="02020603050405020304" pitchFamily="18" charset="0"/>
                <a:ea typeface="Times New Roman" panose="02020603050405020304" pitchFamily="18" charset="0"/>
              </a:rPr>
              <a:t>toán</a:t>
            </a:r>
            <a:r>
              <a:rPr lang="vi-VN" sz="2400" dirty="0">
                <a:effectLst/>
                <a:latin typeface="Times New Roman" panose="02020603050405020304" pitchFamily="18" charset="0"/>
                <a:ea typeface="Times New Roman" panose="02020603050405020304" pitchFamily="18" charset="0"/>
              </a:rPr>
              <a:t>: theo </a:t>
            </a:r>
            <a:r>
              <a:rPr lang="vi-VN" sz="2400" dirty="0" err="1">
                <a:effectLst/>
                <a:latin typeface="Times New Roman" panose="02020603050405020304" pitchFamily="18" charset="0"/>
                <a:ea typeface="Times New Roman" panose="02020603050405020304" pitchFamily="18" charset="0"/>
              </a:rPr>
              <a:t>dõi</a:t>
            </a:r>
            <a:r>
              <a:rPr lang="vi-VN" sz="2400" dirty="0">
                <a:effectLst/>
                <a:latin typeface="Times New Roman" panose="02020603050405020304" pitchFamily="18" charset="0"/>
                <a:ea typeface="Times New Roman" panose="02020603050405020304" pitchFamily="18" charset="0"/>
              </a:rPr>
              <a:t> </a:t>
            </a:r>
            <a:r>
              <a:rPr lang="vi-VN" sz="2400" dirty="0" err="1">
                <a:effectLst/>
                <a:latin typeface="Times New Roman" panose="02020603050405020304" pitchFamily="18" charset="0"/>
                <a:ea typeface="Times New Roman" panose="02020603050405020304" pitchFamily="18" charset="0"/>
              </a:rPr>
              <a:t>được</a:t>
            </a:r>
            <a:r>
              <a:rPr lang="vi-VN" sz="2400" dirty="0">
                <a:effectLst/>
                <a:latin typeface="Times New Roman" panose="02020603050405020304" pitchFamily="18" charset="0"/>
                <a:ea typeface="Times New Roman" panose="02020603050405020304" pitchFamily="18" charset="0"/>
              </a:rPr>
              <a:t> </a:t>
            </a:r>
            <a:r>
              <a:rPr lang="vi-VN" sz="2400" dirty="0" err="1">
                <a:effectLst/>
                <a:latin typeface="Times New Roman" panose="02020603050405020304" pitchFamily="18" charset="0"/>
                <a:ea typeface="Times New Roman" panose="02020603050405020304" pitchFamily="18" charset="0"/>
              </a:rPr>
              <a:t>các</a:t>
            </a:r>
            <a:r>
              <a:rPr lang="vi-VN" sz="2400" dirty="0">
                <a:effectLst/>
                <a:latin typeface="Times New Roman" panose="02020603050405020304" pitchFamily="18" charset="0"/>
                <a:ea typeface="Times New Roman" panose="02020603050405020304" pitchFamily="18" charset="0"/>
              </a:rPr>
              <a:t> </a:t>
            </a:r>
            <a:r>
              <a:rPr lang="vi-VN" sz="2400" dirty="0" err="1">
                <a:effectLst/>
                <a:latin typeface="Times New Roman" panose="02020603050405020304" pitchFamily="18" charset="0"/>
                <a:ea typeface="Times New Roman" panose="02020603050405020304" pitchFamily="18" charset="0"/>
              </a:rPr>
              <a:t>khoản</a:t>
            </a:r>
            <a:r>
              <a:rPr lang="vi-VN" sz="2400" dirty="0">
                <a:effectLst/>
                <a:latin typeface="Times New Roman" panose="02020603050405020304" pitchFamily="18" charset="0"/>
                <a:ea typeface="Times New Roman" panose="02020603050405020304" pitchFamily="18" charset="0"/>
              </a:rPr>
              <a:t> chi </a:t>
            </a:r>
            <a:r>
              <a:rPr lang="vi-VN" sz="2400" dirty="0" err="1">
                <a:effectLst/>
                <a:latin typeface="Times New Roman" panose="02020603050405020304" pitchFamily="18" charset="0"/>
                <a:ea typeface="Times New Roman" panose="02020603050405020304" pitchFamily="18" charset="0"/>
              </a:rPr>
              <a:t>về</a:t>
            </a:r>
            <a:r>
              <a:rPr lang="vi-VN" sz="2400" dirty="0">
                <a:effectLst/>
                <a:latin typeface="Times New Roman" panose="02020603050405020304" pitchFamily="18" charset="0"/>
                <a:ea typeface="Times New Roman" panose="02020603050405020304" pitchFamily="18" charset="0"/>
              </a:rPr>
              <a:t> </a:t>
            </a:r>
            <a:r>
              <a:rPr lang="vi-VN" sz="2400" dirty="0" err="1">
                <a:effectLst/>
                <a:latin typeface="Times New Roman" panose="02020603050405020304" pitchFamily="18" charset="0"/>
                <a:ea typeface="Times New Roman" panose="02020603050405020304" pitchFamily="18" charset="0"/>
              </a:rPr>
              <a:t>tiền</a:t>
            </a:r>
            <a:r>
              <a:rPr lang="vi-VN" sz="2400" dirty="0">
                <a:effectLst/>
                <a:latin typeface="Times New Roman" panose="02020603050405020304" pitchFamily="18" charset="0"/>
                <a:ea typeface="Times New Roman" panose="02020603050405020304" pitchFamily="18" charset="0"/>
              </a:rPr>
              <a:t> </a:t>
            </a:r>
            <a:r>
              <a:rPr lang="vi-VN" sz="2400" dirty="0" err="1">
                <a:effectLst/>
                <a:latin typeface="Times New Roman" panose="02020603050405020304" pitchFamily="18" charset="0"/>
                <a:ea typeface="Times New Roman" panose="02020603050405020304" pitchFamily="18" charset="0"/>
              </a:rPr>
              <a:t>mặt</a:t>
            </a:r>
            <a:r>
              <a:rPr lang="vi-VN" sz="2400" dirty="0">
                <a:effectLst/>
                <a:latin typeface="Times New Roman" panose="02020603050405020304" pitchFamily="18" charset="0"/>
                <a:ea typeface="Times New Roman" panose="02020603050405020304" pitchFamily="18" charset="0"/>
              </a:rPr>
              <a:t>, </a:t>
            </a:r>
            <a:r>
              <a:rPr lang="vi-VN" sz="2400" dirty="0" err="1">
                <a:effectLst/>
                <a:latin typeface="Times New Roman" panose="02020603050405020304" pitchFamily="18" charset="0"/>
                <a:ea typeface="Times New Roman" panose="02020603050405020304" pitchFamily="18" charset="0"/>
              </a:rPr>
              <a:t>các</a:t>
            </a:r>
            <a:r>
              <a:rPr lang="vi-VN" sz="2400" dirty="0">
                <a:effectLst/>
                <a:latin typeface="Times New Roman" panose="02020603050405020304" pitchFamily="18" charset="0"/>
                <a:ea typeface="Times New Roman" panose="02020603050405020304" pitchFamily="18" charset="0"/>
              </a:rPr>
              <a:t> </a:t>
            </a:r>
            <a:r>
              <a:rPr lang="vi-VN" sz="2400" dirty="0" err="1">
                <a:effectLst/>
                <a:latin typeface="Times New Roman" panose="02020603050405020304" pitchFamily="18" charset="0"/>
                <a:ea typeface="Times New Roman" panose="02020603050405020304" pitchFamily="18" charset="0"/>
              </a:rPr>
              <a:t>khoản</a:t>
            </a:r>
            <a:r>
              <a:rPr lang="vi-VN" sz="2400" dirty="0">
                <a:effectLst/>
                <a:latin typeface="Times New Roman" panose="02020603050405020304" pitchFamily="18" charset="0"/>
                <a:ea typeface="Times New Roman" panose="02020603050405020304" pitchFamily="18" charset="0"/>
              </a:rPr>
              <a:t> thu </a:t>
            </a:r>
            <a:r>
              <a:rPr lang="vi-VN" sz="2400" dirty="0" err="1">
                <a:effectLst/>
                <a:latin typeface="Times New Roman" panose="02020603050405020304" pitchFamily="18" charset="0"/>
                <a:ea typeface="Times New Roman" panose="02020603050405020304" pitchFamily="18" charset="0"/>
              </a:rPr>
              <a:t>hồi</a:t>
            </a:r>
            <a:r>
              <a:rPr lang="vi-VN" sz="2400" dirty="0">
                <a:effectLst/>
                <a:latin typeface="Times New Roman" panose="02020603050405020304" pitchFamily="18" charset="0"/>
                <a:ea typeface="Times New Roman" panose="02020603050405020304" pitchFamily="18" charset="0"/>
              </a:rPr>
              <a:t> công </a:t>
            </a:r>
            <a:r>
              <a:rPr lang="vi-VN" sz="2400" dirty="0" err="1">
                <a:effectLst/>
                <a:latin typeface="Times New Roman" panose="02020603050405020304" pitchFamily="18" charset="0"/>
                <a:ea typeface="Times New Roman" panose="02020603050405020304" pitchFamily="18" charset="0"/>
              </a:rPr>
              <a:t>nợ</a:t>
            </a:r>
            <a:r>
              <a:rPr lang="vi-VN" sz="2400" dirty="0">
                <a:effectLst/>
                <a:latin typeface="Times New Roman" panose="02020603050405020304" pitchFamily="18" charset="0"/>
                <a:ea typeface="Times New Roman" panose="02020603050405020304" pitchFamily="18" charset="0"/>
              </a:rPr>
              <a:t>. </a:t>
            </a:r>
            <a:r>
              <a:rPr lang="vi-VN" sz="2400" dirty="0" err="1">
                <a:effectLst/>
                <a:latin typeface="Times New Roman" panose="02020603050405020304" pitchFamily="18" charset="0"/>
                <a:ea typeface="Times New Roman" panose="02020603050405020304" pitchFamily="18" charset="0"/>
              </a:rPr>
              <a:t>Hầu</a:t>
            </a:r>
            <a:r>
              <a:rPr lang="vi-VN" sz="2400" dirty="0">
                <a:effectLst/>
                <a:latin typeface="Times New Roman" panose="02020603050405020304" pitchFamily="18" charset="0"/>
                <a:ea typeface="Times New Roman" panose="02020603050405020304" pitchFamily="18" charset="0"/>
              </a:rPr>
              <a:t> </a:t>
            </a:r>
            <a:r>
              <a:rPr lang="vi-VN" sz="2400" dirty="0" err="1">
                <a:effectLst/>
                <a:latin typeface="Times New Roman" panose="02020603050405020304" pitchFamily="18" charset="0"/>
                <a:ea typeface="Times New Roman" panose="02020603050405020304" pitchFamily="18" charset="0"/>
              </a:rPr>
              <a:t>hết</a:t>
            </a:r>
            <a:r>
              <a:rPr lang="vi-VN" sz="2400" dirty="0">
                <a:effectLst/>
                <a:latin typeface="Times New Roman" panose="02020603050405020304" pitchFamily="18" charset="0"/>
                <a:ea typeface="Times New Roman" panose="02020603050405020304" pitchFamily="18" charset="0"/>
              </a:rPr>
              <a:t> </a:t>
            </a:r>
            <a:r>
              <a:rPr lang="vi-VN" sz="2400" dirty="0" err="1">
                <a:effectLst/>
                <a:latin typeface="Times New Roman" panose="02020603050405020304" pitchFamily="18" charset="0"/>
                <a:ea typeface="Times New Roman" panose="02020603050405020304" pitchFamily="18" charset="0"/>
              </a:rPr>
              <a:t>các</a:t>
            </a:r>
            <a:r>
              <a:rPr lang="vi-VN" sz="2400" dirty="0">
                <a:effectLst/>
                <a:latin typeface="Times New Roman" panose="02020603050405020304" pitchFamily="18" charset="0"/>
                <a:ea typeface="Times New Roman" panose="02020603050405020304" pitchFamily="18" charset="0"/>
              </a:rPr>
              <a:t> </a:t>
            </a:r>
            <a:r>
              <a:rPr lang="vi-VN" sz="2400" dirty="0" err="1">
                <a:effectLst/>
                <a:latin typeface="Times New Roman" panose="02020603050405020304" pitchFamily="18" charset="0"/>
                <a:ea typeface="Times New Roman" panose="02020603050405020304" pitchFamily="18" charset="0"/>
              </a:rPr>
              <a:t>tác</a:t>
            </a:r>
            <a:r>
              <a:rPr lang="vi-VN" sz="2400" dirty="0">
                <a:effectLst/>
                <a:latin typeface="Times New Roman" panose="02020603050405020304" pitchFamily="18" charset="0"/>
                <a:ea typeface="Times New Roman" panose="02020603050405020304" pitchFamily="18" charset="0"/>
              </a:rPr>
              <a:t> </a:t>
            </a:r>
            <a:r>
              <a:rPr lang="vi-VN" sz="2400" dirty="0" err="1">
                <a:effectLst/>
                <a:latin typeface="Times New Roman" panose="02020603050405020304" pitchFamily="18" charset="0"/>
                <a:ea typeface="Times New Roman" panose="02020603050405020304" pitchFamily="18" charset="0"/>
              </a:rPr>
              <a:t>vụ</a:t>
            </a:r>
            <a:r>
              <a:rPr lang="vi-VN" sz="2400" dirty="0">
                <a:effectLst/>
                <a:latin typeface="Times New Roman" panose="02020603050405020304" pitchFamily="18" charset="0"/>
                <a:ea typeface="Times New Roman" panose="02020603050405020304" pitchFamily="18" charset="0"/>
              </a:rPr>
              <a:t> </a:t>
            </a:r>
            <a:r>
              <a:rPr lang="vi-VN" sz="2400" dirty="0" err="1">
                <a:effectLst/>
                <a:latin typeface="Times New Roman" panose="02020603050405020304" pitchFamily="18" charset="0"/>
                <a:ea typeface="Times New Roman" panose="02020603050405020304" pitchFamily="18" charset="0"/>
              </a:rPr>
              <a:t>kế</a:t>
            </a:r>
            <a:r>
              <a:rPr lang="vi-VN" sz="2400" dirty="0">
                <a:effectLst/>
                <a:latin typeface="Times New Roman" panose="02020603050405020304" pitchFamily="18" charset="0"/>
                <a:ea typeface="Times New Roman" panose="02020603050405020304" pitchFamily="18" charset="0"/>
              </a:rPr>
              <a:t> </a:t>
            </a:r>
            <a:r>
              <a:rPr lang="vi-VN" sz="2400" dirty="0" err="1">
                <a:effectLst/>
                <a:latin typeface="Times New Roman" panose="02020603050405020304" pitchFamily="18" charset="0"/>
                <a:ea typeface="Times New Roman" panose="02020603050405020304" pitchFamily="18" charset="0"/>
              </a:rPr>
              <a:t>toán</a:t>
            </a:r>
            <a:r>
              <a:rPr lang="vi-VN" sz="2400" dirty="0">
                <a:effectLst/>
                <a:latin typeface="Times New Roman" panose="02020603050405020304" pitchFamily="18" charset="0"/>
                <a:ea typeface="Times New Roman" panose="02020603050405020304" pitchFamily="18" charset="0"/>
              </a:rPr>
              <a:t> </a:t>
            </a:r>
            <a:r>
              <a:rPr lang="vi-VN" sz="2400" dirty="0" err="1">
                <a:effectLst/>
                <a:latin typeface="Times New Roman" panose="02020603050405020304" pitchFamily="18" charset="0"/>
                <a:ea typeface="Times New Roman" panose="02020603050405020304" pitchFamily="18" charset="0"/>
              </a:rPr>
              <a:t>đều</a:t>
            </a:r>
            <a:r>
              <a:rPr lang="vi-VN" sz="2400" dirty="0">
                <a:effectLst/>
                <a:latin typeface="Times New Roman" panose="02020603050405020304" pitchFamily="18" charset="0"/>
                <a:ea typeface="Times New Roman" panose="02020603050405020304" pitchFamily="18" charset="0"/>
              </a:rPr>
              <a:t> </a:t>
            </a:r>
            <a:r>
              <a:rPr lang="vi-VN" sz="2400" dirty="0" err="1">
                <a:effectLst/>
                <a:latin typeface="Times New Roman" panose="02020603050405020304" pitchFamily="18" charset="0"/>
                <a:ea typeface="Times New Roman" panose="02020603050405020304" pitchFamily="18" charset="0"/>
              </a:rPr>
              <a:t>được</a:t>
            </a:r>
            <a:r>
              <a:rPr lang="vi-VN" sz="2400" dirty="0">
                <a:effectLst/>
                <a:latin typeface="Times New Roman" panose="02020603050405020304" pitchFamily="18" charset="0"/>
                <a:ea typeface="Times New Roman" panose="02020603050405020304" pitchFamily="18" charset="0"/>
              </a:rPr>
              <a:t> </a:t>
            </a:r>
            <a:r>
              <a:rPr lang="vi-VN" sz="2400" dirty="0" err="1">
                <a:effectLst/>
                <a:latin typeface="Times New Roman" panose="02020603050405020304" pitchFamily="18" charset="0"/>
                <a:ea typeface="Times New Roman" panose="02020603050405020304" pitchFamily="18" charset="0"/>
              </a:rPr>
              <a:t>thực</a:t>
            </a:r>
            <a:r>
              <a:rPr lang="vi-VN" sz="2400" dirty="0">
                <a:effectLst/>
                <a:latin typeface="Times New Roman" panose="02020603050405020304" pitchFamily="18" charset="0"/>
                <a:ea typeface="Times New Roman" panose="02020603050405020304" pitchFamily="18" charset="0"/>
              </a:rPr>
              <a:t> </a:t>
            </a:r>
            <a:r>
              <a:rPr lang="vi-VN" sz="2400" dirty="0" err="1">
                <a:effectLst/>
                <a:latin typeface="Times New Roman" panose="02020603050405020304" pitchFamily="18" charset="0"/>
                <a:ea typeface="Times New Roman" panose="02020603050405020304" pitchFamily="18" charset="0"/>
              </a:rPr>
              <a:t>hiện</a:t>
            </a:r>
            <a:r>
              <a:rPr lang="vi-VN" sz="2400" dirty="0">
                <a:effectLst/>
                <a:latin typeface="Times New Roman" panose="02020603050405020304" pitchFamily="18" charset="0"/>
                <a:ea typeface="Times New Roman" panose="02020603050405020304" pitchFamily="18" charset="0"/>
              </a:rPr>
              <a:t> </a:t>
            </a:r>
            <a:r>
              <a:rPr lang="vi-VN" sz="2400" dirty="0" err="1">
                <a:effectLst/>
                <a:latin typeface="Times New Roman" panose="02020603050405020304" pitchFamily="18" charset="0"/>
                <a:ea typeface="Times New Roman" panose="02020603050405020304" pitchFamily="18" charset="0"/>
              </a:rPr>
              <a:t>khá</a:t>
            </a:r>
            <a:r>
              <a:rPr lang="vi-VN" sz="2400" dirty="0">
                <a:effectLst/>
                <a:latin typeface="Times New Roman" panose="02020603050405020304" pitchFamily="18" charset="0"/>
                <a:ea typeface="Times New Roman" panose="02020603050405020304" pitchFamily="18" charset="0"/>
              </a:rPr>
              <a:t> </a:t>
            </a:r>
            <a:r>
              <a:rPr lang="vi-VN" sz="2400" dirty="0" err="1">
                <a:effectLst/>
                <a:latin typeface="Times New Roman" panose="02020603050405020304" pitchFamily="18" charset="0"/>
                <a:ea typeface="Times New Roman" panose="02020603050405020304" pitchFamily="18" charset="0"/>
              </a:rPr>
              <a:t>thủ</a:t>
            </a:r>
            <a:r>
              <a:rPr lang="vi-VN" sz="2400" dirty="0">
                <a:effectLst/>
                <a:latin typeface="Times New Roman" panose="02020603050405020304" pitchFamily="18" charset="0"/>
                <a:ea typeface="Times New Roman" panose="02020603050405020304" pitchFamily="18" charset="0"/>
              </a:rPr>
              <a:t> công </a:t>
            </a:r>
            <a:r>
              <a:rPr lang="vi-VN" sz="2400" dirty="0" err="1">
                <a:effectLst/>
                <a:latin typeface="Times New Roman" panose="02020603050405020304" pitchFamily="18" charset="0"/>
                <a:ea typeface="Times New Roman" panose="02020603050405020304" pitchFamily="18" charset="0"/>
              </a:rPr>
              <a:t>với</a:t>
            </a:r>
            <a:r>
              <a:rPr lang="vi-VN" sz="2400" dirty="0">
                <a:effectLst/>
                <a:latin typeface="Times New Roman" panose="02020603050405020304" pitchFamily="18" charset="0"/>
                <a:ea typeface="Times New Roman" panose="02020603050405020304" pitchFamily="18" charset="0"/>
              </a:rPr>
              <a:t> </a:t>
            </a:r>
            <a:r>
              <a:rPr lang="vi-VN" sz="2400" dirty="0" err="1">
                <a:effectLst/>
                <a:latin typeface="Times New Roman" panose="02020603050405020304" pitchFamily="18" charset="0"/>
                <a:ea typeface="Times New Roman" panose="02020603050405020304" pitchFamily="18" charset="0"/>
              </a:rPr>
              <a:t>hàng</a:t>
            </a:r>
            <a:r>
              <a:rPr lang="vi-VN" sz="2400" dirty="0">
                <a:effectLst/>
                <a:latin typeface="Times New Roman" panose="02020603050405020304" pitchFamily="18" charset="0"/>
                <a:ea typeface="Times New Roman" panose="02020603050405020304" pitchFamily="18" charset="0"/>
              </a:rPr>
              <a:t> </a:t>
            </a:r>
            <a:r>
              <a:rPr lang="vi-VN" sz="2400" dirty="0" err="1">
                <a:effectLst/>
                <a:latin typeface="Times New Roman" panose="02020603050405020304" pitchFamily="18" charset="0"/>
                <a:ea typeface="Times New Roman" panose="02020603050405020304" pitchFamily="18" charset="0"/>
              </a:rPr>
              <a:t>đống</a:t>
            </a:r>
            <a:r>
              <a:rPr lang="vi-VN" sz="2400" dirty="0">
                <a:effectLst/>
                <a:latin typeface="Times New Roman" panose="02020603050405020304" pitchFamily="18" charset="0"/>
                <a:ea typeface="Times New Roman" panose="02020603050405020304" pitchFamily="18" charset="0"/>
              </a:rPr>
              <a:t> </a:t>
            </a:r>
            <a:r>
              <a:rPr lang="vi-VN" sz="2400" dirty="0" err="1">
                <a:effectLst/>
                <a:latin typeface="Times New Roman" panose="02020603050405020304" pitchFamily="18" charset="0"/>
                <a:ea typeface="Times New Roman" panose="02020603050405020304" pitchFamily="18" charset="0"/>
              </a:rPr>
              <a:t>giấy</a:t>
            </a:r>
            <a:r>
              <a:rPr lang="vi-VN" sz="2400" dirty="0">
                <a:effectLst/>
                <a:latin typeface="Times New Roman" panose="02020603050405020304" pitchFamily="18" charset="0"/>
                <a:ea typeface="Times New Roman" panose="02020603050405020304" pitchFamily="18" charset="0"/>
              </a:rPr>
              <a:t> </a:t>
            </a:r>
            <a:r>
              <a:rPr lang="vi-VN" sz="2400" dirty="0" err="1">
                <a:effectLst/>
                <a:latin typeface="Times New Roman" panose="02020603050405020304" pitchFamily="18" charset="0"/>
                <a:ea typeface="Times New Roman" panose="02020603050405020304" pitchFamily="18" charset="0"/>
              </a:rPr>
              <a:t>tờ</a:t>
            </a:r>
            <a:r>
              <a:rPr lang="vi-VN" sz="2400" dirty="0">
                <a:effectLst/>
                <a:latin typeface="Times New Roman" panose="02020603050405020304" pitchFamily="18" charset="0"/>
                <a:ea typeface="Times New Roman" panose="02020603050405020304" pitchFamily="18" charset="0"/>
              </a:rPr>
              <a:t> </a:t>
            </a:r>
            <a:r>
              <a:rPr lang="vi-VN" sz="2400" dirty="0" err="1">
                <a:effectLst/>
                <a:latin typeface="Times New Roman" panose="02020603050405020304" pitchFamily="18" charset="0"/>
                <a:ea typeface="Times New Roman" panose="02020603050405020304" pitchFamily="18" charset="0"/>
              </a:rPr>
              <a:t>sổ</a:t>
            </a:r>
            <a:r>
              <a:rPr lang="vi-VN" sz="2400" dirty="0">
                <a:effectLst/>
                <a:latin typeface="Times New Roman" panose="02020603050405020304" pitchFamily="18" charset="0"/>
                <a:ea typeface="Times New Roman" panose="02020603050405020304" pitchFamily="18" charset="0"/>
              </a:rPr>
              <a:t> </a:t>
            </a:r>
            <a:r>
              <a:rPr lang="vi-VN" sz="2400" dirty="0" err="1">
                <a:effectLst/>
                <a:latin typeface="Times New Roman" panose="02020603050405020304" pitchFamily="18" charset="0"/>
                <a:ea typeface="Times New Roman" panose="02020603050405020304" pitchFamily="18" charset="0"/>
              </a:rPr>
              <a:t>sách</a:t>
            </a:r>
            <a:r>
              <a:rPr lang="vi-VN" sz="2400" dirty="0">
                <a:effectLst/>
                <a:latin typeface="Times New Roman" panose="02020603050405020304" pitchFamily="18" charset="0"/>
                <a:ea typeface="Times New Roman" panose="02020603050405020304" pitchFamily="18" charset="0"/>
              </a:rPr>
              <a:t> </a:t>
            </a:r>
            <a:r>
              <a:rPr lang="vi-VN" sz="2400" dirty="0" err="1">
                <a:effectLst/>
                <a:latin typeface="Times New Roman" panose="02020603050405020304" pitchFamily="18" charset="0"/>
                <a:ea typeface="Times New Roman" panose="02020603050405020304" pitchFamily="18" charset="0"/>
              </a:rPr>
              <a:t>khiến</a:t>
            </a:r>
            <a:r>
              <a:rPr lang="vi-VN" sz="2400" dirty="0">
                <a:effectLst/>
                <a:latin typeface="Times New Roman" panose="02020603050405020304" pitchFamily="18" charset="0"/>
                <a:ea typeface="Times New Roman" panose="02020603050405020304" pitchFamily="18" charset="0"/>
              </a:rPr>
              <a:t> cho </a:t>
            </a:r>
            <a:r>
              <a:rPr lang="vi-VN" sz="2400" dirty="0" err="1">
                <a:effectLst/>
                <a:latin typeface="Times New Roman" panose="02020603050405020304" pitchFamily="18" charset="0"/>
                <a:ea typeface="Times New Roman" panose="02020603050405020304" pitchFamily="18" charset="0"/>
              </a:rPr>
              <a:t>hiệu</a:t>
            </a:r>
            <a:r>
              <a:rPr lang="vi-VN" sz="2400" dirty="0">
                <a:effectLst/>
                <a:latin typeface="Times New Roman" panose="02020603050405020304" pitchFamily="18" charset="0"/>
                <a:ea typeface="Times New Roman" panose="02020603050405020304" pitchFamily="18" charset="0"/>
              </a:rPr>
              <a:t> </a:t>
            </a:r>
            <a:r>
              <a:rPr lang="vi-VN" sz="2400" dirty="0" err="1">
                <a:effectLst/>
                <a:latin typeface="Times New Roman" panose="02020603050405020304" pitchFamily="18" charset="0"/>
                <a:ea typeface="Times New Roman" panose="02020603050405020304" pitchFamily="18" charset="0"/>
              </a:rPr>
              <a:t>quả</a:t>
            </a:r>
            <a:r>
              <a:rPr lang="vi-VN" sz="2400" dirty="0">
                <a:effectLst/>
                <a:latin typeface="Times New Roman" panose="02020603050405020304" pitchFamily="18" charset="0"/>
                <a:ea typeface="Times New Roman" panose="02020603050405020304" pitchFamily="18" charset="0"/>
              </a:rPr>
              <a:t> công </a:t>
            </a:r>
            <a:r>
              <a:rPr lang="vi-VN" sz="2400" dirty="0" err="1">
                <a:effectLst/>
                <a:latin typeface="Times New Roman" panose="02020603050405020304" pitchFamily="18" charset="0"/>
                <a:ea typeface="Times New Roman" panose="02020603050405020304" pitchFamily="18" charset="0"/>
              </a:rPr>
              <a:t>việc</a:t>
            </a:r>
            <a:r>
              <a:rPr lang="vi-VN" sz="2400" dirty="0">
                <a:effectLst/>
                <a:latin typeface="Times New Roman" panose="02020603050405020304" pitchFamily="18" charset="0"/>
                <a:ea typeface="Times New Roman" panose="02020603050405020304" pitchFamily="18" charset="0"/>
              </a:rPr>
              <a:t> không cao.</a:t>
            </a:r>
          </a:p>
        </p:txBody>
      </p:sp>
      <p:sp>
        <p:nvSpPr>
          <p:cNvPr id="21" name="TextBox 20">
            <a:extLst>
              <a:ext uri="{FF2B5EF4-FFF2-40B4-BE49-F238E27FC236}">
                <a16:creationId xmlns:a16="http://schemas.microsoft.com/office/drawing/2014/main" id="{6CED0D17-A239-0297-678C-585715DF0438}"/>
              </a:ext>
            </a:extLst>
          </p:cNvPr>
          <p:cNvSpPr txBox="1"/>
          <p:nvPr/>
        </p:nvSpPr>
        <p:spPr>
          <a:xfrm>
            <a:off x="2209800" y="5360158"/>
            <a:ext cx="8125096" cy="579967"/>
          </a:xfrm>
          <a:prstGeom prst="rect">
            <a:avLst/>
          </a:prstGeom>
          <a:noFill/>
        </p:spPr>
        <p:txBody>
          <a:bodyPr wrap="square">
            <a:spAutoFit/>
          </a:bodyPr>
          <a:lstStyle/>
          <a:p>
            <a:pPr marL="342900" marR="0" lvl="0" indent="-342900" algn="just">
              <a:lnSpc>
                <a:spcPct val="150000"/>
              </a:lnSpc>
              <a:spcBef>
                <a:spcPts val="0"/>
              </a:spcBef>
              <a:spcAft>
                <a:spcPts val="0"/>
              </a:spcAft>
              <a:buFont typeface="Symbol" panose="05050102010706020507" pitchFamily="18" charset="2"/>
              <a:buChar char=""/>
            </a:pPr>
            <a:r>
              <a:rPr lang="vi-VN" sz="2400" dirty="0" err="1">
                <a:effectLst/>
                <a:latin typeface="Times New Roman" panose="02020603050405020304" pitchFamily="18" charset="0"/>
                <a:ea typeface="Times New Roman" panose="02020603050405020304" pitchFamily="18" charset="0"/>
              </a:rPr>
              <a:t>Bộ</a:t>
            </a:r>
            <a:r>
              <a:rPr lang="vi-VN" sz="2400" dirty="0">
                <a:effectLst/>
                <a:latin typeface="Times New Roman" panose="02020603050405020304" pitchFamily="18" charset="0"/>
                <a:ea typeface="Times New Roman" panose="02020603050405020304" pitchFamily="18" charset="0"/>
              </a:rPr>
              <a:t> </a:t>
            </a:r>
            <a:r>
              <a:rPr lang="vi-VN" sz="2400" dirty="0" err="1">
                <a:effectLst/>
                <a:latin typeface="Times New Roman" panose="02020603050405020304" pitchFamily="18" charset="0"/>
                <a:ea typeface="Times New Roman" panose="02020603050405020304" pitchFamily="18" charset="0"/>
              </a:rPr>
              <a:t>phận</a:t>
            </a:r>
            <a:r>
              <a:rPr lang="vi-VN" sz="2400" dirty="0">
                <a:effectLst/>
                <a:latin typeface="Times New Roman" panose="02020603050405020304" pitchFamily="18" charset="0"/>
                <a:ea typeface="Times New Roman" panose="02020603050405020304" pitchFamily="18" charset="0"/>
              </a:rPr>
              <a:t> </a:t>
            </a:r>
            <a:r>
              <a:rPr lang="vi-VN" sz="2400" dirty="0" err="1">
                <a:effectLst/>
                <a:latin typeface="Times New Roman" panose="02020603050405020304" pitchFamily="18" charset="0"/>
                <a:ea typeface="Times New Roman" panose="02020603050405020304" pitchFamily="18" charset="0"/>
              </a:rPr>
              <a:t>bếp</a:t>
            </a:r>
            <a:r>
              <a:rPr lang="vi-VN" sz="2400" dirty="0">
                <a:effectLst/>
                <a:latin typeface="Times New Roman" panose="02020603050405020304" pitchFamily="18" charset="0"/>
                <a:ea typeface="Times New Roman" panose="02020603050405020304" pitchFamily="18" charset="0"/>
              </a:rPr>
              <a:t>: Lên danh </a:t>
            </a:r>
            <a:r>
              <a:rPr lang="vi-VN" sz="2400" dirty="0" err="1">
                <a:effectLst/>
                <a:latin typeface="Times New Roman" panose="02020603050405020304" pitchFamily="18" charset="0"/>
                <a:ea typeface="Times New Roman" panose="02020603050405020304" pitchFamily="18" charset="0"/>
              </a:rPr>
              <a:t>sách</a:t>
            </a:r>
            <a:r>
              <a:rPr lang="vi-VN" sz="2400" dirty="0">
                <a:effectLst/>
                <a:latin typeface="Times New Roman" panose="02020603050405020304" pitchFamily="18" charset="0"/>
                <a:ea typeface="Times New Roman" panose="02020603050405020304" pitchFamily="18" charset="0"/>
              </a:rPr>
              <a:t> </a:t>
            </a:r>
            <a:r>
              <a:rPr lang="vi-VN" sz="2400" dirty="0" err="1">
                <a:effectLst/>
                <a:latin typeface="Times New Roman" panose="02020603050405020304" pitchFamily="18" charset="0"/>
                <a:ea typeface="Times New Roman" panose="02020603050405020304" pitchFamily="18" charset="0"/>
              </a:rPr>
              <a:t>thực</a:t>
            </a:r>
            <a:r>
              <a:rPr lang="vi-VN" sz="2400" dirty="0">
                <a:effectLst/>
                <a:latin typeface="Times New Roman" panose="02020603050405020304" pitchFamily="18" charset="0"/>
                <a:ea typeface="Times New Roman" panose="02020603050405020304" pitchFamily="18" charset="0"/>
              </a:rPr>
              <a:t> đơn </a:t>
            </a:r>
            <a:r>
              <a:rPr lang="vi-VN" sz="2400" dirty="0" err="1">
                <a:effectLst/>
                <a:latin typeface="Times New Roman" panose="02020603050405020304" pitchFamily="18" charset="0"/>
                <a:ea typeface="Times New Roman" panose="02020603050405020304" pitchFamily="18" charset="0"/>
              </a:rPr>
              <a:t>và</a:t>
            </a:r>
            <a:r>
              <a:rPr lang="vi-VN" sz="2400" dirty="0">
                <a:effectLst/>
                <a:latin typeface="Times New Roman" panose="02020603050405020304" pitchFamily="18" charset="0"/>
                <a:ea typeface="Times New Roman" panose="02020603050405020304" pitchFamily="18" charset="0"/>
              </a:rPr>
              <a:t> </a:t>
            </a:r>
            <a:r>
              <a:rPr lang="vi-VN" sz="2400" dirty="0" err="1">
                <a:effectLst/>
                <a:latin typeface="Times New Roman" panose="02020603050405020304" pitchFamily="18" charset="0"/>
                <a:ea typeface="Times New Roman" panose="02020603050405020304" pitchFamily="18" charset="0"/>
              </a:rPr>
              <a:t>chế</a:t>
            </a:r>
            <a:r>
              <a:rPr lang="vi-VN" sz="2400" dirty="0">
                <a:effectLst/>
                <a:latin typeface="Times New Roman" panose="02020603050405020304" pitchFamily="18" charset="0"/>
                <a:ea typeface="Times New Roman" panose="02020603050405020304" pitchFamily="18" charset="0"/>
              </a:rPr>
              <a:t> </a:t>
            </a:r>
            <a:r>
              <a:rPr lang="vi-VN" sz="2400" dirty="0" err="1">
                <a:effectLst/>
                <a:latin typeface="Times New Roman" panose="02020603050405020304" pitchFamily="18" charset="0"/>
                <a:ea typeface="Times New Roman" panose="02020603050405020304" pitchFamily="18" charset="0"/>
              </a:rPr>
              <a:t>biến</a:t>
            </a:r>
            <a:r>
              <a:rPr lang="vi-VN" sz="2400" dirty="0">
                <a:effectLst/>
                <a:latin typeface="Times New Roman" panose="02020603050405020304" pitchFamily="18" charset="0"/>
                <a:ea typeface="Times New Roman" panose="02020603050405020304" pitchFamily="18" charset="0"/>
              </a:rPr>
              <a:t> </a:t>
            </a:r>
            <a:r>
              <a:rPr lang="vi-VN" sz="2400" dirty="0" err="1">
                <a:effectLst/>
                <a:latin typeface="Times New Roman" panose="02020603050405020304" pitchFamily="18" charset="0"/>
                <a:ea typeface="Times New Roman" panose="02020603050405020304" pitchFamily="18" charset="0"/>
              </a:rPr>
              <a:t>món</a:t>
            </a:r>
            <a:r>
              <a:rPr lang="vi-VN" sz="2400" dirty="0">
                <a:effectLst/>
                <a:latin typeface="Times New Roman" panose="02020603050405020304" pitchFamily="18" charset="0"/>
                <a:ea typeface="Times New Roman" panose="02020603050405020304" pitchFamily="18" charset="0"/>
              </a:rPr>
              <a:t> ăn.</a:t>
            </a:r>
          </a:p>
        </p:txBody>
      </p:sp>
    </p:spTree>
  </p:cSld>
  <p:clrMapOvr>
    <a:masterClrMapping/>
  </p:clrMapOvr>
  <p:transition spd="slow">
    <p:comb/>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480061" y="3502661"/>
            <a:ext cx="925407" cy="859367"/>
          </a:xfrm>
          <a:prstGeom prst="rect">
            <a:avLst/>
          </a:prstGeom>
          <a:solidFill>
            <a:srgbClr val="334D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r>
              <a:rPr lang="en-US" altLang="zh-CN" sz="8800">
                <a:solidFill>
                  <a:prstClr val="white"/>
                </a:solidFill>
                <a:latin typeface="Calibri" panose="020F0502020204030204" charset="0"/>
                <a:ea typeface="Calibri" panose="020F0502020204030204" charset="0"/>
              </a:rPr>
              <a:t>2</a:t>
            </a:r>
          </a:p>
        </p:txBody>
      </p:sp>
      <p:sp>
        <p:nvSpPr>
          <p:cNvPr id="4" name="菱形 3"/>
          <p:cNvSpPr/>
          <p:nvPr/>
        </p:nvSpPr>
        <p:spPr>
          <a:xfrm>
            <a:off x="1192107" y="5331460"/>
            <a:ext cx="1872827" cy="1872827"/>
          </a:xfrm>
          <a:prstGeom prst="diamond">
            <a:avLst/>
          </a:prstGeom>
          <a:solidFill>
            <a:srgbClr val="334D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r>
              <a:rPr lang="en-US" altLang="zh-CN" sz="2400">
                <a:solidFill>
                  <a:prstClr val="white"/>
                </a:solidFill>
                <a:latin typeface="Calibri"/>
              </a:rPr>
              <a:t>Lợi ích</a:t>
            </a:r>
          </a:p>
        </p:txBody>
      </p:sp>
      <p:sp>
        <p:nvSpPr>
          <p:cNvPr id="9" name="菱形 8"/>
          <p:cNvSpPr/>
          <p:nvPr/>
        </p:nvSpPr>
        <p:spPr>
          <a:xfrm rot="21240000">
            <a:off x="1497288" y="1221395"/>
            <a:ext cx="1872827" cy="1872827"/>
          </a:xfrm>
          <a:prstGeom prst="diamond">
            <a:avLst/>
          </a:prstGeom>
          <a:solidFill>
            <a:srgbClr val="334D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r>
              <a:rPr lang="en-US" altLang="zh-CN" sz="2400" dirty="0" err="1">
                <a:solidFill>
                  <a:prstClr val="white"/>
                </a:solidFill>
                <a:latin typeface="Calibri"/>
              </a:rPr>
              <a:t>Mức</a:t>
            </a:r>
            <a:r>
              <a:rPr lang="en-US" altLang="zh-CN" sz="2400" dirty="0">
                <a:solidFill>
                  <a:prstClr val="white"/>
                </a:solidFill>
                <a:latin typeface="Calibri"/>
              </a:rPr>
              <a:t> </a:t>
            </a:r>
            <a:r>
              <a:rPr lang="en-US" altLang="zh-CN" sz="2400" dirty="0" err="1">
                <a:solidFill>
                  <a:prstClr val="white"/>
                </a:solidFill>
                <a:latin typeface="Calibri"/>
              </a:rPr>
              <a:t>độ</a:t>
            </a:r>
            <a:r>
              <a:rPr lang="en-US" altLang="zh-CN" sz="2400" dirty="0">
                <a:solidFill>
                  <a:prstClr val="white"/>
                </a:solidFill>
                <a:latin typeface="Calibri"/>
              </a:rPr>
              <a:t> </a:t>
            </a:r>
            <a:r>
              <a:rPr lang="en-US" altLang="zh-CN" sz="2400" dirty="0" err="1">
                <a:solidFill>
                  <a:prstClr val="white"/>
                </a:solidFill>
                <a:latin typeface="Calibri"/>
              </a:rPr>
              <a:t>phức</a:t>
            </a:r>
            <a:r>
              <a:rPr lang="en-US" altLang="zh-CN" sz="2400" dirty="0">
                <a:solidFill>
                  <a:prstClr val="white"/>
                </a:solidFill>
                <a:latin typeface="Calibri"/>
              </a:rPr>
              <a:t> </a:t>
            </a:r>
            <a:r>
              <a:rPr lang="en-US" altLang="zh-CN" sz="2400" dirty="0" err="1">
                <a:solidFill>
                  <a:prstClr val="white"/>
                </a:solidFill>
                <a:latin typeface="Calibri"/>
              </a:rPr>
              <a:t>tạp</a:t>
            </a:r>
            <a:endParaRPr lang="en-US" altLang="zh-CN" sz="2400" dirty="0">
              <a:solidFill>
                <a:prstClr val="white"/>
              </a:solidFill>
              <a:latin typeface="Calibri"/>
            </a:endParaRPr>
          </a:p>
        </p:txBody>
      </p:sp>
      <p:sp>
        <p:nvSpPr>
          <p:cNvPr id="10" name="矩形 9"/>
          <p:cNvSpPr/>
          <p:nvPr/>
        </p:nvSpPr>
        <p:spPr>
          <a:xfrm>
            <a:off x="624332" y="1811045"/>
            <a:ext cx="925407" cy="859367"/>
          </a:xfrm>
          <a:prstGeom prst="rect">
            <a:avLst/>
          </a:prstGeom>
          <a:solidFill>
            <a:srgbClr val="334D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r>
              <a:rPr lang="en-US" altLang="zh-CN" sz="8800" dirty="0">
                <a:solidFill>
                  <a:prstClr val="white"/>
                </a:solidFill>
                <a:latin typeface="Calibri" panose="020F0502020204030204" charset="0"/>
                <a:ea typeface="Calibri" panose="020F0502020204030204" charset="0"/>
              </a:rPr>
              <a:t>1</a:t>
            </a:r>
          </a:p>
        </p:txBody>
      </p:sp>
      <p:sp>
        <p:nvSpPr>
          <p:cNvPr id="12" name="矩形 11"/>
          <p:cNvSpPr/>
          <p:nvPr/>
        </p:nvSpPr>
        <p:spPr>
          <a:xfrm>
            <a:off x="799254" y="5736167"/>
            <a:ext cx="925407" cy="859367"/>
          </a:xfrm>
          <a:prstGeom prst="rect">
            <a:avLst/>
          </a:prstGeom>
          <a:solidFill>
            <a:srgbClr val="334D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r>
              <a:rPr lang="en-US" altLang="zh-CN" sz="8800">
                <a:solidFill>
                  <a:prstClr val="white"/>
                </a:solidFill>
                <a:latin typeface="Calibri" panose="020F0502020204030204" charset="0"/>
                <a:ea typeface="Calibri" panose="020F0502020204030204" charset="0"/>
              </a:rPr>
              <a:t>3</a:t>
            </a:r>
          </a:p>
        </p:txBody>
      </p:sp>
      <p:sp>
        <p:nvSpPr>
          <p:cNvPr id="13" name="文本框 12"/>
          <p:cNvSpPr txBox="1"/>
          <p:nvPr/>
        </p:nvSpPr>
        <p:spPr>
          <a:xfrm>
            <a:off x="3465770" y="1856337"/>
            <a:ext cx="12429067" cy="461665"/>
          </a:xfrm>
          <a:prstGeom prst="rect">
            <a:avLst/>
          </a:prstGeom>
          <a:noFill/>
        </p:spPr>
        <p:txBody>
          <a:bodyPr wrap="square" rtlCol="0" anchor="t">
            <a:spAutoFit/>
          </a:bodyPr>
          <a:lstStyle/>
          <a:p>
            <a:pPr defTabSz="1219170"/>
            <a:r>
              <a:rPr lang="en-US" altLang="zh-CN" sz="2400" dirty="0">
                <a:solidFill>
                  <a:srgbClr val="334D3C"/>
                </a:solidFill>
                <a:latin typeface="Calibri" panose="020F0502020204030204" charset="0"/>
                <a:ea typeface="Calibri" panose="020F0502020204030204" charset="0"/>
                <a:cs typeface="Arial" panose="020B0604020202020204" pitchFamily="34" charset="0"/>
                <a:sym typeface="+mn-ea"/>
              </a:rPr>
              <a:t>Chỉ dừng lại ở mức độ của một chương trình quản lý theo khả năng của sinh viên.</a:t>
            </a:r>
          </a:p>
        </p:txBody>
      </p:sp>
      <p:sp>
        <p:nvSpPr>
          <p:cNvPr id="14" name="文本框 13"/>
          <p:cNvSpPr txBox="1"/>
          <p:nvPr/>
        </p:nvSpPr>
        <p:spPr>
          <a:xfrm>
            <a:off x="3207052" y="3586602"/>
            <a:ext cx="12794947" cy="830997"/>
          </a:xfrm>
          <a:prstGeom prst="rect">
            <a:avLst/>
          </a:prstGeom>
          <a:noFill/>
        </p:spPr>
        <p:txBody>
          <a:bodyPr wrap="square" rtlCol="0" anchor="t">
            <a:spAutoFit/>
          </a:bodyPr>
          <a:lstStyle/>
          <a:p>
            <a:pPr defTabSz="1219170"/>
            <a:r>
              <a:rPr lang="en-US" altLang="zh-CN" sz="2400" dirty="0">
                <a:solidFill>
                  <a:srgbClr val="334D3C"/>
                </a:solidFill>
                <a:latin typeface="Calibri" panose="020F0502020204030204" charset="0"/>
                <a:ea typeface="Calibri" panose="020F0502020204030204" charset="0"/>
                <a:cs typeface="Arial" panose="020B0604020202020204" pitchFamily="34" charset="0"/>
                <a:sym typeface="+mn-ea"/>
              </a:rPr>
              <a:t>Tuy có rất nhiều phầm mềm quản lý được sử dụng ở ngoài thị trường vì vậy các phần mềm của chúng em chỉ mang tính cục bộ, chưa có tính đại trà</a:t>
            </a:r>
          </a:p>
        </p:txBody>
      </p:sp>
      <p:sp>
        <p:nvSpPr>
          <p:cNvPr id="15" name="文本框 14"/>
          <p:cNvSpPr txBox="1"/>
          <p:nvPr/>
        </p:nvSpPr>
        <p:spPr>
          <a:xfrm>
            <a:off x="4403514" y="5410201"/>
            <a:ext cx="11798300" cy="461665"/>
          </a:xfrm>
          <a:prstGeom prst="rect">
            <a:avLst/>
          </a:prstGeom>
          <a:noFill/>
        </p:spPr>
        <p:txBody>
          <a:bodyPr wrap="square" rtlCol="0" anchor="t">
            <a:spAutoFit/>
          </a:bodyPr>
          <a:lstStyle/>
          <a:p>
            <a:pPr defTabSz="1219170"/>
            <a:r>
              <a:rPr lang="en-US" altLang="zh-CN" sz="2400" dirty="0">
                <a:solidFill>
                  <a:srgbClr val="334D3C"/>
                </a:solidFill>
                <a:latin typeface="Calibri" panose="020F0502020204030204" charset="0"/>
                <a:ea typeface="Calibri" panose="020F0502020204030204" charset="0"/>
                <a:cs typeface="Arial" panose="020B0604020202020204" pitchFamily="34" charset="0"/>
                <a:sym typeface="+mn-ea"/>
              </a:rPr>
              <a:t>Nhân viên phục vụ có thể nắm bắt thông tin về thực đơn một cách nhanh chống và hiệu quả</a:t>
            </a:r>
          </a:p>
        </p:txBody>
      </p:sp>
      <p:sp>
        <p:nvSpPr>
          <p:cNvPr id="2" name="Text Box 1"/>
          <p:cNvSpPr txBox="1"/>
          <p:nvPr/>
        </p:nvSpPr>
        <p:spPr>
          <a:xfrm>
            <a:off x="4382347" y="6764867"/>
            <a:ext cx="11509587" cy="461665"/>
          </a:xfrm>
          <a:prstGeom prst="rect">
            <a:avLst/>
          </a:prstGeom>
          <a:noFill/>
        </p:spPr>
        <p:txBody>
          <a:bodyPr wrap="square" rtlCol="0" anchor="t">
            <a:spAutoFit/>
          </a:bodyPr>
          <a:lstStyle/>
          <a:p>
            <a:pPr defTabSz="1219170"/>
            <a:r>
              <a:rPr lang="en-US" altLang="zh-CN" sz="2400" dirty="0">
                <a:solidFill>
                  <a:srgbClr val="334D3C"/>
                </a:solidFill>
                <a:latin typeface="Calibri" panose="020F0502020204030204" charset="0"/>
                <a:ea typeface="Calibri" panose="020F0502020204030204" charset="0"/>
                <a:cs typeface="Arial" panose="020B0604020202020204" pitchFamily="34" charset="0"/>
                <a:sym typeface="+mn-ea"/>
              </a:rPr>
              <a:t>Quản lý có thể kê khai doanh thu và hóa đơn một cách dễ dàng, nhanh gọn và chính sát. </a:t>
            </a:r>
          </a:p>
        </p:txBody>
      </p:sp>
      <p:sp>
        <p:nvSpPr>
          <p:cNvPr id="3" name="菱形 3"/>
          <p:cNvSpPr/>
          <p:nvPr/>
        </p:nvSpPr>
        <p:spPr>
          <a:xfrm rot="21060000">
            <a:off x="973970" y="3081932"/>
            <a:ext cx="2257209" cy="1947782"/>
          </a:xfrm>
          <a:prstGeom prst="diamond">
            <a:avLst/>
          </a:prstGeom>
          <a:solidFill>
            <a:srgbClr val="334D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r>
              <a:rPr lang="en-US" altLang="zh-CN" sz="2400" dirty="0" err="1">
                <a:solidFill>
                  <a:prstClr val="white"/>
                </a:solidFill>
                <a:latin typeface="Calibri"/>
              </a:rPr>
              <a:t>Thị</a:t>
            </a:r>
            <a:r>
              <a:rPr lang="en-US" altLang="zh-CN" sz="2400" dirty="0">
                <a:solidFill>
                  <a:prstClr val="white"/>
                </a:solidFill>
                <a:latin typeface="Calibri"/>
              </a:rPr>
              <a:t> </a:t>
            </a:r>
            <a:r>
              <a:rPr lang="en-US" altLang="zh-CN" sz="2400" dirty="0" err="1">
                <a:solidFill>
                  <a:prstClr val="white"/>
                </a:solidFill>
                <a:latin typeface="Calibri"/>
              </a:rPr>
              <a:t>trường</a:t>
            </a:r>
            <a:endParaRPr lang="en-US" altLang="zh-CN" sz="2400" dirty="0">
              <a:solidFill>
                <a:prstClr val="white"/>
              </a:solidFill>
              <a:latin typeface="Calibri"/>
            </a:endParaRPr>
          </a:p>
        </p:txBody>
      </p:sp>
      <p:pic>
        <p:nvPicPr>
          <p:cNvPr id="19" name="Picture 18"/>
          <p:cNvPicPr>
            <a:picLocks noChangeAspect="1"/>
          </p:cNvPicPr>
          <p:nvPr/>
        </p:nvPicPr>
        <p:blipFill>
          <a:blip r:embed="rId2"/>
          <a:stretch>
            <a:fillRect/>
          </a:stretch>
        </p:blipFill>
        <p:spPr>
          <a:xfrm>
            <a:off x="3462867" y="6764867"/>
            <a:ext cx="635000" cy="520700"/>
          </a:xfrm>
          <a:prstGeom prst="rect">
            <a:avLst/>
          </a:prstGeom>
        </p:spPr>
      </p:pic>
      <p:pic>
        <p:nvPicPr>
          <p:cNvPr id="20" name="Picture 19"/>
          <p:cNvPicPr>
            <a:picLocks noChangeAspect="1"/>
          </p:cNvPicPr>
          <p:nvPr/>
        </p:nvPicPr>
        <p:blipFill>
          <a:blip r:embed="rId3"/>
          <a:stretch>
            <a:fillRect/>
          </a:stretch>
        </p:blipFill>
        <p:spPr>
          <a:xfrm>
            <a:off x="3384974" y="5444914"/>
            <a:ext cx="698500" cy="520700"/>
          </a:xfrm>
          <a:prstGeom prst="rect">
            <a:avLst/>
          </a:prstGeom>
        </p:spPr>
      </p:pic>
      <p:sp>
        <p:nvSpPr>
          <p:cNvPr id="16" name="TextBox 15">
            <a:extLst>
              <a:ext uri="{FF2B5EF4-FFF2-40B4-BE49-F238E27FC236}">
                <a16:creationId xmlns:a16="http://schemas.microsoft.com/office/drawing/2014/main" id="{87D8CD20-5896-8ED3-C313-8DE07C2B3AFF}"/>
              </a:ext>
            </a:extLst>
          </p:cNvPr>
          <p:cNvSpPr txBox="1"/>
          <p:nvPr/>
        </p:nvSpPr>
        <p:spPr>
          <a:xfrm>
            <a:off x="3780367" y="316004"/>
            <a:ext cx="8222948" cy="923330"/>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vi-VN" sz="54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a:ea typeface="+mn-ea"/>
                <a:cs typeface="+mn-cs"/>
              </a:rPr>
              <a:t>TÍNH KHẢ THI CỦA DỰ ÁN</a:t>
            </a:r>
            <a:endParaRPr kumimoji="0" lang="en-US" sz="54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a:ea typeface="+mn-ea"/>
              <a:cs typeface="+mn-cs"/>
            </a:endParaRPr>
          </a:p>
        </p:txBody>
      </p:sp>
    </p:spTree>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9D6F292E-76A5-4246-95C0-B62F0222470F}"/>
              </a:ext>
            </a:extLst>
          </p:cNvPr>
          <p:cNvGrpSpPr/>
          <p:nvPr/>
        </p:nvGrpSpPr>
        <p:grpSpPr>
          <a:xfrm>
            <a:off x="919205" y="1268458"/>
            <a:ext cx="14208584" cy="6267450"/>
            <a:chOff x="1289268" y="393879"/>
            <a:chExt cx="14208584" cy="6267450"/>
          </a:xfrm>
        </p:grpSpPr>
        <p:sp>
          <p:nvSpPr>
            <p:cNvPr id="17" name="AutoShape 3">
              <a:extLst>
                <a:ext uri="{FF2B5EF4-FFF2-40B4-BE49-F238E27FC236}">
                  <a16:creationId xmlns:a16="http://schemas.microsoft.com/office/drawing/2014/main" id="{528880E2-E054-4A57-8002-1412915AB029}"/>
                </a:ext>
              </a:extLst>
            </p:cNvPr>
            <p:cNvSpPr>
              <a:spLocks noChangeArrowheads="1"/>
            </p:cNvSpPr>
            <p:nvPr/>
          </p:nvSpPr>
          <p:spPr bwMode="ltGray">
            <a:xfrm>
              <a:off x="1289268" y="393879"/>
              <a:ext cx="14208584" cy="6267450"/>
            </a:xfrm>
            <a:prstGeom prst="rightArrow">
              <a:avLst>
                <a:gd name="adj1" fmla="val 79306"/>
                <a:gd name="adj2" fmla="val 32395"/>
              </a:avLst>
            </a:prstGeom>
            <a:gradFill rotWithShape="1">
              <a:gsLst>
                <a:gs pos="0">
                  <a:schemeClr val="accent1">
                    <a:gamma/>
                    <a:tint val="0"/>
                    <a:invGamma/>
                  </a:schemeClr>
                </a:gs>
                <a:gs pos="100000">
                  <a:schemeClr val="accent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 name="AutoShape 4">
              <a:extLst>
                <a:ext uri="{FF2B5EF4-FFF2-40B4-BE49-F238E27FC236}">
                  <a16:creationId xmlns:a16="http://schemas.microsoft.com/office/drawing/2014/main" id="{BE137C12-D793-425E-A1AB-FA755D1E5F77}"/>
                </a:ext>
              </a:extLst>
            </p:cNvPr>
            <p:cNvSpPr>
              <a:spLocks noChangeArrowheads="1"/>
            </p:cNvSpPr>
            <p:nvPr/>
          </p:nvSpPr>
          <p:spPr bwMode="blackWhite">
            <a:xfrm>
              <a:off x="11788298" y="1727547"/>
              <a:ext cx="2220847" cy="3363147"/>
            </a:xfrm>
            <a:prstGeom prst="roundRect">
              <a:avLst>
                <a:gd name="adj" fmla="val 9106"/>
              </a:avLst>
            </a:prstGeom>
            <a:solidFill>
              <a:schemeClr val="accent6"/>
            </a:solidFill>
            <a:ln w="25400">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7" name="Rectangle 6"/>
            <p:cNvSpPr/>
            <p:nvPr/>
          </p:nvSpPr>
          <p:spPr>
            <a:xfrm>
              <a:off x="11597825" y="1724648"/>
              <a:ext cx="2533323" cy="3046988"/>
            </a:xfrm>
            <a:prstGeom prst="rect">
              <a:avLst/>
            </a:prstGeom>
            <a:noFill/>
          </p:spPr>
          <p:txBody>
            <a:bodyPr wrap="square" lIns="91440" tIns="45720" rIns="91440" bIns="4572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vi-VN" sz="3200" b="1" i="0" u="none" strike="noStrike" kern="1200" cap="none" spc="0" normalizeH="0" baseline="0" noProof="0" dirty="0" err="1">
                  <a:ln w="900" cmpd="sng">
                    <a:solidFill>
                      <a:srgbClr val="4472C4">
                        <a:satMod val="190000"/>
                        <a:alpha val="55000"/>
                      </a:srgbClr>
                    </a:solidFill>
                    <a:prstDash val="solid"/>
                  </a:ln>
                  <a:solidFill>
                    <a:srgbClr val="4472C4">
                      <a:satMod val="200000"/>
                      <a:tint val="3000"/>
                    </a:srgbClr>
                  </a:solidFill>
                  <a:effectLst>
                    <a:innerShdw blurRad="101600" dist="76200" dir="5400000">
                      <a:srgbClr val="4472C4">
                        <a:satMod val="190000"/>
                        <a:tint val="100000"/>
                        <a:alpha val="74000"/>
                      </a:srgbClr>
                    </a:innerShdw>
                  </a:effectLst>
                  <a:uLnTx/>
                  <a:uFillTx/>
                  <a:latin typeface="Arial" panose="020B0604020202020204" pitchFamily="34" charset="0"/>
                  <a:ea typeface="+mn-ea"/>
                  <a:cs typeface="+mn-cs"/>
                </a:rPr>
                <a:t>Xác</a:t>
              </a:r>
              <a:r>
                <a:rPr kumimoji="0" lang="vi-VN" sz="3200" b="1" i="0" u="none" strike="noStrike" kern="1200" cap="none" spc="0" normalizeH="0" baseline="0" noProof="0" dirty="0">
                  <a:ln w="900" cmpd="sng">
                    <a:solidFill>
                      <a:srgbClr val="4472C4">
                        <a:satMod val="190000"/>
                        <a:alpha val="55000"/>
                      </a:srgbClr>
                    </a:solidFill>
                    <a:prstDash val="solid"/>
                  </a:ln>
                  <a:solidFill>
                    <a:srgbClr val="4472C4">
                      <a:satMod val="200000"/>
                      <a:tint val="3000"/>
                    </a:srgbClr>
                  </a:solidFill>
                  <a:effectLst>
                    <a:innerShdw blurRad="101600" dist="76200" dir="5400000">
                      <a:srgbClr val="4472C4">
                        <a:satMod val="190000"/>
                        <a:tint val="100000"/>
                        <a:alpha val="74000"/>
                      </a:srgbClr>
                    </a:innerShdw>
                  </a:effectLst>
                  <a:uLnTx/>
                  <a:uFillTx/>
                  <a:latin typeface="Arial" panose="020B0604020202020204" pitchFamily="34" charset="0"/>
                  <a:ea typeface="+mn-ea"/>
                  <a:cs typeface="+mn-cs"/>
                </a:rPr>
                <a:t> </a:t>
              </a:r>
              <a:r>
                <a:rPr kumimoji="0" lang="vi-VN" sz="3200" b="1" i="0" u="none" strike="noStrike" kern="1200" cap="none" spc="0" normalizeH="0" baseline="0" noProof="0" dirty="0" err="1">
                  <a:ln w="900" cmpd="sng">
                    <a:solidFill>
                      <a:srgbClr val="4472C4">
                        <a:satMod val="190000"/>
                        <a:alpha val="55000"/>
                      </a:srgbClr>
                    </a:solidFill>
                    <a:prstDash val="solid"/>
                  </a:ln>
                  <a:solidFill>
                    <a:srgbClr val="4472C4">
                      <a:satMod val="200000"/>
                      <a:tint val="3000"/>
                    </a:srgbClr>
                  </a:solidFill>
                  <a:effectLst>
                    <a:innerShdw blurRad="101600" dist="76200" dir="5400000">
                      <a:srgbClr val="4472C4">
                        <a:satMod val="190000"/>
                        <a:tint val="100000"/>
                        <a:alpha val="74000"/>
                      </a:srgbClr>
                    </a:innerShdw>
                  </a:effectLst>
                  <a:uLnTx/>
                  <a:uFillTx/>
                  <a:latin typeface="Arial" panose="020B0604020202020204" pitchFamily="34" charset="0"/>
                  <a:ea typeface="+mn-ea"/>
                  <a:cs typeface="+mn-cs"/>
                </a:rPr>
                <a:t>định</a:t>
              </a:r>
              <a:r>
                <a:rPr kumimoji="0" lang="vi-VN" sz="3200" b="1" i="0" u="none" strike="noStrike" kern="1200" cap="none" spc="0" normalizeH="0" baseline="0" noProof="0" dirty="0">
                  <a:ln w="900" cmpd="sng">
                    <a:solidFill>
                      <a:srgbClr val="4472C4">
                        <a:satMod val="190000"/>
                        <a:alpha val="55000"/>
                      </a:srgbClr>
                    </a:solidFill>
                    <a:prstDash val="solid"/>
                  </a:ln>
                  <a:solidFill>
                    <a:srgbClr val="4472C4">
                      <a:satMod val="200000"/>
                      <a:tint val="3000"/>
                    </a:srgbClr>
                  </a:solidFill>
                  <a:effectLst>
                    <a:innerShdw blurRad="101600" dist="76200" dir="5400000">
                      <a:srgbClr val="4472C4">
                        <a:satMod val="190000"/>
                        <a:tint val="100000"/>
                        <a:alpha val="74000"/>
                      </a:srgbClr>
                    </a:innerShdw>
                  </a:effectLst>
                  <a:uLnTx/>
                  <a:uFillTx/>
                  <a:latin typeface="Arial" panose="020B0604020202020204" pitchFamily="34" charset="0"/>
                  <a:ea typeface="+mn-ea"/>
                  <a:cs typeface="+mn-cs"/>
                </a:rPr>
                <a:t> thông tin cơ </a:t>
              </a:r>
              <a:r>
                <a:rPr kumimoji="0" lang="vi-VN" sz="3200" b="1" i="0" u="none" strike="noStrike" kern="1200" cap="none" spc="0" normalizeH="0" baseline="0" noProof="0" dirty="0" err="1">
                  <a:ln w="900" cmpd="sng">
                    <a:solidFill>
                      <a:srgbClr val="4472C4">
                        <a:satMod val="190000"/>
                        <a:alpha val="55000"/>
                      </a:srgbClr>
                    </a:solidFill>
                    <a:prstDash val="solid"/>
                  </a:ln>
                  <a:solidFill>
                    <a:srgbClr val="4472C4">
                      <a:satMod val="200000"/>
                      <a:tint val="3000"/>
                    </a:srgbClr>
                  </a:solidFill>
                  <a:effectLst>
                    <a:innerShdw blurRad="101600" dist="76200" dir="5400000">
                      <a:srgbClr val="4472C4">
                        <a:satMod val="190000"/>
                        <a:tint val="100000"/>
                        <a:alpha val="74000"/>
                      </a:srgbClr>
                    </a:innerShdw>
                  </a:effectLst>
                  <a:uLnTx/>
                  <a:uFillTx/>
                  <a:latin typeface="Arial" panose="020B0604020202020204" pitchFamily="34" charset="0"/>
                  <a:ea typeface="+mn-ea"/>
                  <a:cs typeface="+mn-cs"/>
                </a:rPr>
                <a:t>bản</a:t>
              </a:r>
              <a:r>
                <a:rPr kumimoji="0" lang="vi-VN" sz="3200" b="1" i="0" u="none" strike="noStrike" kern="1200" cap="none" spc="0" normalizeH="0" baseline="0" noProof="0" dirty="0">
                  <a:ln w="900" cmpd="sng">
                    <a:solidFill>
                      <a:srgbClr val="4472C4">
                        <a:satMod val="190000"/>
                        <a:alpha val="55000"/>
                      </a:srgbClr>
                    </a:solidFill>
                    <a:prstDash val="solid"/>
                  </a:ln>
                  <a:solidFill>
                    <a:srgbClr val="4472C4">
                      <a:satMod val="200000"/>
                      <a:tint val="3000"/>
                    </a:srgbClr>
                  </a:solidFill>
                  <a:effectLst>
                    <a:innerShdw blurRad="101600" dist="76200" dir="5400000">
                      <a:srgbClr val="4472C4">
                        <a:satMod val="190000"/>
                        <a:tint val="100000"/>
                        <a:alpha val="74000"/>
                      </a:srgbClr>
                    </a:innerShdw>
                  </a:effectLst>
                  <a:uLnTx/>
                  <a:uFillTx/>
                  <a:latin typeface="Arial" panose="020B0604020202020204" pitchFamily="34" charset="0"/>
                  <a:ea typeface="+mn-ea"/>
                  <a:cs typeface="+mn-cs"/>
                </a:rPr>
                <a:t> cho </a:t>
              </a:r>
              <a:r>
                <a:rPr kumimoji="0" lang="vi-VN" sz="3200" b="1" i="0" u="none" strike="noStrike" kern="1200" cap="none" spc="0" normalizeH="0" baseline="0" noProof="0" dirty="0" err="1">
                  <a:ln w="900" cmpd="sng">
                    <a:solidFill>
                      <a:srgbClr val="4472C4">
                        <a:satMod val="190000"/>
                        <a:alpha val="55000"/>
                      </a:srgbClr>
                    </a:solidFill>
                    <a:prstDash val="solid"/>
                  </a:ln>
                  <a:solidFill>
                    <a:srgbClr val="4472C4">
                      <a:satMod val="200000"/>
                      <a:tint val="3000"/>
                    </a:srgbClr>
                  </a:solidFill>
                  <a:effectLst>
                    <a:innerShdw blurRad="101600" dist="76200" dir="5400000">
                      <a:srgbClr val="4472C4">
                        <a:satMod val="190000"/>
                        <a:tint val="100000"/>
                        <a:alpha val="74000"/>
                      </a:srgbClr>
                    </a:innerShdw>
                  </a:effectLst>
                  <a:uLnTx/>
                  <a:uFillTx/>
                  <a:latin typeface="Arial" panose="020B0604020202020204" pitchFamily="34" charset="0"/>
                  <a:ea typeface="+mn-ea"/>
                  <a:cs typeface="+mn-cs"/>
                </a:rPr>
                <a:t>nghiệp</a:t>
              </a:r>
              <a:r>
                <a:rPr kumimoji="0" lang="vi-VN" sz="3200" b="1" i="0" u="none" strike="noStrike" kern="1200" cap="none" spc="0" normalizeH="0" baseline="0" noProof="0" dirty="0">
                  <a:ln w="900" cmpd="sng">
                    <a:solidFill>
                      <a:srgbClr val="4472C4">
                        <a:satMod val="190000"/>
                        <a:alpha val="55000"/>
                      </a:srgbClr>
                    </a:solidFill>
                    <a:prstDash val="solid"/>
                  </a:ln>
                  <a:solidFill>
                    <a:srgbClr val="4472C4">
                      <a:satMod val="200000"/>
                      <a:tint val="3000"/>
                    </a:srgbClr>
                  </a:solidFill>
                  <a:effectLst>
                    <a:innerShdw blurRad="101600" dist="76200" dir="5400000">
                      <a:srgbClr val="4472C4">
                        <a:satMod val="190000"/>
                        <a:tint val="100000"/>
                        <a:alpha val="74000"/>
                      </a:srgbClr>
                    </a:innerShdw>
                  </a:effectLst>
                  <a:uLnTx/>
                  <a:uFillTx/>
                  <a:latin typeface="Arial" panose="020B0604020202020204" pitchFamily="34" charset="0"/>
                  <a:ea typeface="+mn-ea"/>
                  <a:cs typeface="+mn-cs"/>
                </a:rPr>
                <a:t> </a:t>
              </a:r>
              <a:r>
                <a:rPr kumimoji="0" lang="vi-VN" sz="3200" b="1" i="0" u="none" strike="noStrike" kern="1200" cap="none" spc="0" normalizeH="0" baseline="0" noProof="0" dirty="0" err="1">
                  <a:ln w="900" cmpd="sng">
                    <a:solidFill>
                      <a:srgbClr val="4472C4">
                        <a:satMod val="190000"/>
                        <a:alpha val="55000"/>
                      </a:srgbClr>
                    </a:solidFill>
                    <a:prstDash val="solid"/>
                  </a:ln>
                  <a:solidFill>
                    <a:srgbClr val="4472C4">
                      <a:satMod val="200000"/>
                      <a:tint val="3000"/>
                    </a:srgbClr>
                  </a:solidFill>
                  <a:effectLst>
                    <a:innerShdw blurRad="101600" dist="76200" dir="5400000">
                      <a:srgbClr val="4472C4">
                        <a:satMod val="190000"/>
                        <a:tint val="100000"/>
                        <a:alpha val="74000"/>
                      </a:srgbClr>
                    </a:innerShdw>
                  </a:effectLst>
                  <a:uLnTx/>
                  <a:uFillTx/>
                  <a:latin typeface="Arial" panose="020B0604020202020204" pitchFamily="34" charset="0"/>
                  <a:ea typeface="+mn-ea"/>
                  <a:cs typeface="+mn-cs"/>
                </a:rPr>
                <a:t>vụ</a:t>
              </a:r>
              <a:r>
                <a:rPr kumimoji="0" lang="vi-VN" sz="3200" b="1" i="0" u="none" strike="noStrike" kern="1200" cap="none" spc="0" normalizeH="0" baseline="0" noProof="0" dirty="0">
                  <a:ln w="900" cmpd="sng">
                    <a:solidFill>
                      <a:srgbClr val="4472C4">
                        <a:satMod val="190000"/>
                        <a:alpha val="55000"/>
                      </a:srgbClr>
                    </a:solidFill>
                    <a:prstDash val="solid"/>
                  </a:ln>
                  <a:solidFill>
                    <a:srgbClr val="4472C4">
                      <a:satMod val="200000"/>
                      <a:tint val="3000"/>
                    </a:srgbClr>
                  </a:solidFill>
                  <a:effectLst>
                    <a:innerShdw blurRad="101600" dist="76200" dir="5400000">
                      <a:srgbClr val="4472C4">
                        <a:satMod val="190000"/>
                        <a:tint val="100000"/>
                        <a:alpha val="74000"/>
                      </a:srgbClr>
                    </a:innerShdw>
                  </a:effectLst>
                  <a:uLnTx/>
                  <a:uFillTx/>
                  <a:latin typeface="Arial" panose="020B0604020202020204" pitchFamily="34" charset="0"/>
                  <a:ea typeface="+mn-ea"/>
                  <a:cs typeface="+mn-cs"/>
                </a:rPr>
                <a:t> </a:t>
              </a:r>
              <a:r>
                <a:rPr kumimoji="0" lang="vi-VN" sz="3200" b="1" i="0" u="none" strike="noStrike" kern="1200" cap="none" spc="0" normalizeH="0" baseline="0" noProof="0" dirty="0" err="1">
                  <a:ln w="900" cmpd="sng">
                    <a:solidFill>
                      <a:srgbClr val="4472C4">
                        <a:satMod val="190000"/>
                        <a:alpha val="55000"/>
                      </a:srgbClr>
                    </a:solidFill>
                    <a:prstDash val="solid"/>
                  </a:ln>
                  <a:solidFill>
                    <a:srgbClr val="4472C4">
                      <a:satMod val="200000"/>
                      <a:tint val="3000"/>
                    </a:srgbClr>
                  </a:solidFill>
                  <a:effectLst>
                    <a:innerShdw blurRad="101600" dist="76200" dir="5400000">
                      <a:srgbClr val="4472C4">
                        <a:satMod val="190000"/>
                        <a:tint val="100000"/>
                        <a:alpha val="74000"/>
                      </a:srgbClr>
                    </a:innerShdw>
                  </a:effectLst>
                  <a:uLnTx/>
                  <a:uFillTx/>
                  <a:latin typeface="Arial" panose="020B0604020202020204" pitchFamily="34" charset="0"/>
                  <a:ea typeface="+mn-ea"/>
                  <a:cs typeface="+mn-cs"/>
                </a:rPr>
                <a:t>của</a:t>
              </a:r>
              <a:r>
                <a:rPr kumimoji="0" lang="vi-VN" sz="3200" b="1" i="0" u="none" strike="noStrike" kern="1200" cap="none" spc="0" normalizeH="0" baseline="0" noProof="0" dirty="0">
                  <a:ln w="900" cmpd="sng">
                    <a:solidFill>
                      <a:srgbClr val="4472C4">
                        <a:satMod val="190000"/>
                        <a:alpha val="55000"/>
                      </a:srgbClr>
                    </a:solidFill>
                    <a:prstDash val="solid"/>
                  </a:ln>
                  <a:solidFill>
                    <a:srgbClr val="4472C4">
                      <a:satMod val="200000"/>
                      <a:tint val="3000"/>
                    </a:srgbClr>
                  </a:solidFill>
                  <a:effectLst>
                    <a:innerShdw blurRad="101600" dist="76200" dir="5400000">
                      <a:srgbClr val="4472C4">
                        <a:satMod val="190000"/>
                        <a:tint val="100000"/>
                        <a:alpha val="74000"/>
                      </a:srgbClr>
                    </a:innerShdw>
                  </a:effectLst>
                  <a:uLnTx/>
                  <a:uFillTx/>
                  <a:latin typeface="Arial" panose="020B0604020202020204" pitchFamily="34" charset="0"/>
                  <a:ea typeface="+mn-ea"/>
                  <a:cs typeface="+mn-cs"/>
                </a:rPr>
                <a:t> </a:t>
              </a:r>
              <a:r>
                <a:rPr kumimoji="0" lang="vi-VN" sz="3200" b="1" i="0" u="none" strike="noStrike" kern="1200" cap="none" spc="0" normalizeH="0" baseline="0" noProof="0" dirty="0" err="1">
                  <a:ln w="900" cmpd="sng">
                    <a:solidFill>
                      <a:srgbClr val="4472C4">
                        <a:satMod val="190000"/>
                        <a:alpha val="55000"/>
                      </a:srgbClr>
                    </a:solidFill>
                    <a:prstDash val="solid"/>
                  </a:ln>
                  <a:solidFill>
                    <a:srgbClr val="4472C4">
                      <a:satMod val="200000"/>
                      <a:tint val="3000"/>
                    </a:srgbClr>
                  </a:solidFill>
                  <a:effectLst>
                    <a:innerShdw blurRad="101600" dist="76200" dir="5400000">
                      <a:srgbClr val="4472C4">
                        <a:satMod val="190000"/>
                        <a:tint val="100000"/>
                        <a:alpha val="74000"/>
                      </a:srgbClr>
                    </a:innerShdw>
                  </a:effectLst>
                  <a:uLnTx/>
                  <a:uFillTx/>
                  <a:latin typeface="Arial" panose="020B0604020202020204" pitchFamily="34" charset="0"/>
                  <a:ea typeface="+mn-ea"/>
                  <a:cs typeface="+mn-cs"/>
                </a:rPr>
                <a:t>bài</a:t>
              </a:r>
              <a:r>
                <a:rPr kumimoji="0" lang="vi-VN" sz="3200" b="1" i="0" u="none" strike="noStrike" kern="1200" cap="none" spc="0" normalizeH="0" baseline="0" noProof="0" dirty="0">
                  <a:ln w="900" cmpd="sng">
                    <a:solidFill>
                      <a:srgbClr val="4472C4">
                        <a:satMod val="190000"/>
                        <a:alpha val="55000"/>
                      </a:srgbClr>
                    </a:solidFill>
                    <a:prstDash val="solid"/>
                  </a:ln>
                  <a:solidFill>
                    <a:srgbClr val="4472C4">
                      <a:satMod val="200000"/>
                      <a:tint val="3000"/>
                    </a:srgbClr>
                  </a:solidFill>
                  <a:effectLst>
                    <a:innerShdw blurRad="101600" dist="76200" dir="5400000">
                      <a:srgbClr val="4472C4">
                        <a:satMod val="190000"/>
                        <a:tint val="100000"/>
                        <a:alpha val="74000"/>
                      </a:srgbClr>
                    </a:innerShdw>
                  </a:effectLst>
                  <a:uLnTx/>
                  <a:uFillTx/>
                  <a:latin typeface="Arial" panose="020B0604020202020204" pitchFamily="34" charset="0"/>
                  <a:ea typeface="+mn-ea"/>
                  <a:cs typeface="+mn-cs"/>
                </a:rPr>
                <a:t> </a:t>
              </a:r>
              <a:r>
                <a:rPr kumimoji="0" lang="vi-VN" sz="3200" b="1" i="0" u="none" strike="noStrike" kern="1200" cap="none" spc="0" normalizeH="0" baseline="0" noProof="0" dirty="0" err="1">
                  <a:ln w="900" cmpd="sng">
                    <a:solidFill>
                      <a:srgbClr val="4472C4">
                        <a:satMod val="190000"/>
                        <a:alpha val="55000"/>
                      </a:srgbClr>
                    </a:solidFill>
                    <a:prstDash val="solid"/>
                  </a:ln>
                  <a:solidFill>
                    <a:srgbClr val="4472C4">
                      <a:satMod val="200000"/>
                      <a:tint val="3000"/>
                    </a:srgbClr>
                  </a:solidFill>
                  <a:effectLst>
                    <a:innerShdw blurRad="101600" dist="76200" dir="5400000">
                      <a:srgbClr val="4472C4">
                        <a:satMod val="190000"/>
                        <a:tint val="100000"/>
                        <a:alpha val="74000"/>
                      </a:srgbClr>
                    </a:innerShdw>
                  </a:effectLst>
                  <a:uLnTx/>
                  <a:uFillTx/>
                  <a:latin typeface="Arial" panose="020B0604020202020204" pitchFamily="34" charset="0"/>
                  <a:ea typeface="+mn-ea"/>
                  <a:cs typeface="+mn-cs"/>
                </a:rPr>
                <a:t>toán</a:t>
              </a:r>
              <a:endParaRPr kumimoji="0" lang="en-US" sz="3200" b="1" i="0" u="none" strike="noStrike" kern="1200" cap="none" spc="0" normalizeH="0" baseline="0" noProof="0" dirty="0">
                <a:ln w="900" cmpd="sng">
                  <a:solidFill>
                    <a:srgbClr val="4472C4">
                      <a:satMod val="190000"/>
                      <a:alpha val="55000"/>
                    </a:srgbClr>
                  </a:solidFill>
                  <a:prstDash val="solid"/>
                </a:ln>
                <a:solidFill>
                  <a:srgbClr val="4472C4">
                    <a:satMod val="200000"/>
                    <a:tint val="3000"/>
                  </a:srgbClr>
                </a:solidFill>
                <a:effectLst>
                  <a:innerShdw blurRad="101600" dist="76200" dir="5400000">
                    <a:srgbClr val="4472C4">
                      <a:satMod val="190000"/>
                      <a:tint val="100000"/>
                      <a:alpha val="74000"/>
                    </a:srgbClr>
                  </a:innerShdw>
                </a:effectLst>
                <a:uLnTx/>
                <a:uFillTx/>
                <a:latin typeface="Calibri" panose="020F0502020204030204"/>
                <a:ea typeface="+mn-ea"/>
                <a:cs typeface="+mn-cs"/>
              </a:endParaRPr>
            </a:p>
          </p:txBody>
        </p:sp>
        <p:sp>
          <p:nvSpPr>
            <p:cNvPr id="21" name="Rectangle 20"/>
            <p:cNvSpPr/>
            <p:nvPr/>
          </p:nvSpPr>
          <p:spPr>
            <a:xfrm>
              <a:off x="2441784" y="2385705"/>
              <a:ext cx="9923529" cy="646331"/>
            </a:xfrm>
            <a:prstGeom prst="rect">
              <a:avLst/>
            </a:prstGeom>
            <a:noFill/>
          </p:spPr>
          <p:txBody>
            <a:bodyPr wrap="square" lIns="91440" tIns="45720" rIns="91440" bIns="4572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3600" b="1" i="0" u="none" strike="noStrike" kern="1200" cap="none" spc="0" normalizeH="0" baseline="0" noProof="0" dirty="0">
                <a:ln w="900" cmpd="sng">
                  <a:solidFill>
                    <a:srgbClr val="4472C4">
                      <a:satMod val="190000"/>
                      <a:alpha val="55000"/>
                    </a:srgbClr>
                  </a:solidFill>
                  <a:prstDash val="solid"/>
                </a:ln>
                <a:solidFill>
                  <a:srgbClr val="4472C4">
                    <a:satMod val="200000"/>
                    <a:tint val="3000"/>
                  </a:srgbClr>
                </a:solidFill>
                <a:effectLst>
                  <a:innerShdw blurRad="101600" dist="76200" dir="5400000">
                    <a:srgbClr val="4472C4">
                      <a:satMod val="190000"/>
                      <a:tint val="100000"/>
                      <a:alpha val="74000"/>
                    </a:srgbClr>
                  </a:innerShdw>
                </a:effectLst>
                <a:uLnTx/>
                <a:uFillTx/>
                <a:latin typeface="Calibri" panose="020F0502020204030204"/>
                <a:ea typeface="+mn-ea"/>
                <a:cs typeface="+mn-cs"/>
              </a:endParaRPr>
            </a:p>
          </p:txBody>
        </p:sp>
      </p:grpSp>
      <p:sp>
        <p:nvSpPr>
          <p:cNvPr id="9" name="AutoShape 6">
            <a:extLst>
              <a:ext uri="{FF2B5EF4-FFF2-40B4-BE49-F238E27FC236}">
                <a16:creationId xmlns:a16="http://schemas.microsoft.com/office/drawing/2014/main" id="{DA722A8A-644D-2C12-55C7-79DFFA0D9511}"/>
              </a:ext>
            </a:extLst>
          </p:cNvPr>
          <p:cNvSpPr>
            <a:spLocks noChangeArrowheads="1"/>
          </p:cNvSpPr>
          <p:nvPr/>
        </p:nvSpPr>
        <p:spPr bwMode="blackWhite">
          <a:xfrm>
            <a:off x="1497916" y="2581685"/>
            <a:ext cx="9356062" cy="1032692"/>
          </a:xfrm>
          <a:prstGeom prst="roundRect">
            <a:avLst>
              <a:gd name="adj" fmla="val 9106"/>
            </a:avLst>
          </a:prstGeom>
          <a:solidFill>
            <a:schemeClr val="accent5">
              <a:lumMod val="75000"/>
            </a:schemeClr>
          </a:solidFill>
          <a:ln w="25400">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vl="0" algn="ctr">
              <a:defRPr/>
            </a:pPr>
            <a:r>
              <a:rPr lang="vi-VN" sz="2400" b="1" dirty="0">
                <a:ln w="900" cmpd="sng">
                  <a:solidFill>
                    <a:srgbClr val="4472C4">
                      <a:satMod val="190000"/>
                      <a:alpha val="55000"/>
                    </a:srgbClr>
                  </a:solidFill>
                  <a:prstDash val="solid"/>
                </a:ln>
                <a:solidFill>
                  <a:srgbClr val="4472C4">
                    <a:satMod val="200000"/>
                    <a:tint val="3000"/>
                  </a:srgbClr>
                </a:solidFill>
                <a:effectLst>
                  <a:innerShdw blurRad="101600" dist="76200" dir="5400000">
                    <a:srgbClr val="4472C4">
                      <a:satMod val="190000"/>
                      <a:tint val="100000"/>
                      <a:alpha val="74000"/>
                    </a:srgbClr>
                  </a:innerShdw>
                </a:effectLst>
              </a:rPr>
              <a:t>NGHIỆP VỤ BÁN HÀNG</a:t>
            </a:r>
            <a:endParaRPr lang="en-US" sz="2400" b="1" dirty="0">
              <a:ln w="900" cmpd="sng">
                <a:solidFill>
                  <a:srgbClr val="4472C4">
                    <a:satMod val="190000"/>
                    <a:alpha val="55000"/>
                  </a:srgbClr>
                </a:solidFill>
                <a:prstDash val="solid"/>
              </a:ln>
              <a:solidFill>
                <a:srgbClr val="4472C4">
                  <a:satMod val="200000"/>
                  <a:tint val="3000"/>
                </a:srgbClr>
              </a:solidFill>
              <a:effectLst>
                <a:innerShdw blurRad="101600" dist="76200" dir="5400000">
                  <a:srgbClr val="4472C4">
                    <a:satMod val="190000"/>
                    <a:tint val="100000"/>
                    <a:alpha val="74000"/>
                  </a:srgbClr>
                </a:innerShdw>
              </a:effectLst>
            </a:endParaRPr>
          </a:p>
        </p:txBody>
      </p:sp>
      <p:sp>
        <p:nvSpPr>
          <p:cNvPr id="10" name="AutoShape 6">
            <a:extLst>
              <a:ext uri="{FF2B5EF4-FFF2-40B4-BE49-F238E27FC236}">
                <a16:creationId xmlns:a16="http://schemas.microsoft.com/office/drawing/2014/main" id="{024FC184-0BF7-AF6C-7C32-3C224B094557}"/>
              </a:ext>
            </a:extLst>
          </p:cNvPr>
          <p:cNvSpPr>
            <a:spLocks noChangeArrowheads="1"/>
          </p:cNvSpPr>
          <p:nvPr/>
        </p:nvSpPr>
        <p:spPr bwMode="blackWhite">
          <a:xfrm>
            <a:off x="1497916" y="4572000"/>
            <a:ext cx="9351983" cy="1032692"/>
          </a:xfrm>
          <a:prstGeom prst="roundRect">
            <a:avLst>
              <a:gd name="adj" fmla="val 9106"/>
            </a:avLst>
          </a:prstGeom>
          <a:solidFill>
            <a:schemeClr val="accent5">
              <a:lumMod val="75000"/>
            </a:schemeClr>
          </a:solidFill>
          <a:ln w="25400">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r>
              <a:rPr lang="vi-VN" sz="2800" b="1" dirty="0">
                <a:ln w="900" cmpd="sng">
                  <a:solidFill>
                    <a:srgbClr val="4472C4">
                      <a:satMod val="190000"/>
                      <a:alpha val="55000"/>
                    </a:srgbClr>
                  </a:solidFill>
                  <a:prstDash val="solid"/>
                </a:ln>
                <a:solidFill>
                  <a:srgbClr val="4472C4">
                    <a:satMod val="200000"/>
                    <a:tint val="3000"/>
                  </a:srgbClr>
                </a:solidFill>
                <a:effectLst>
                  <a:innerShdw blurRad="101600" dist="76200" dir="5400000">
                    <a:srgbClr val="4472C4">
                      <a:satMod val="190000"/>
                      <a:tint val="100000"/>
                      <a:alpha val="74000"/>
                    </a:srgbClr>
                  </a:innerShdw>
                </a:effectLst>
                <a:latin typeface="Arial" panose="020B0604020202020204" pitchFamily="34" charset="0"/>
              </a:rPr>
              <a:t>NGHIỆP VỤ QUẢN LÝ NHÂN VIÊN</a:t>
            </a:r>
            <a:endPar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4499444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1364827" y="4572000"/>
            <a:ext cx="13282507" cy="0"/>
          </a:xfrm>
          <a:prstGeom prst="line">
            <a:avLst/>
          </a:prstGeom>
          <a:ln>
            <a:solidFill>
              <a:srgbClr val="38221B"/>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a:off x="8006080" y="871220"/>
            <a:ext cx="0" cy="7401560"/>
          </a:xfrm>
          <a:prstGeom prst="line">
            <a:avLst/>
          </a:prstGeom>
          <a:ln>
            <a:solidFill>
              <a:srgbClr val="38221B"/>
            </a:solidFill>
          </a:ln>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0" y="1183640"/>
            <a:ext cx="8006080" cy="2308324"/>
          </a:xfrm>
          <a:prstGeom prst="rect">
            <a:avLst/>
          </a:prstGeom>
          <a:noFill/>
        </p:spPr>
        <p:txBody>
          <a:bodyPr wrap="square" rtlCol="0" anchor="t">
            <a:spAutoFit/>
          </a:bodyPr>
          <a:lstStyle/>
          <a:p>
            <a:pPr algn="l"/>
            <a:r>
              <a:rPr lang="en-US" altLang="zh-CN" sz="2400" dirty="0">
                <a:solidFill>
                  <a:srgbClr val="334D3C"/>
                </a:solidFill>
                <a:latin typeface="Times New Roman" panose="02020603050405020304" pitchFamily="18" charset="0"/>
                <a:ea typeface="Calibri" panose="020F0502020204030204" charset="0"/>
                <a:cs typeface="Times New Roman" panose="02020603050405020304" pitchFamily="18" charset="0"/>
                <a:sym typeface="+mn-ea"/>
              </a:rPr>
              <a:t>Nhà hàng sẽ được chia thành các khu vực. </a:t>
            </a:r>
          </a:p>
          <a:p>
            <a:pPr algn="l"/>
            <a:r>
              <a:rPr lang="en-US" altLang="zh-CN" sz="2400" dirty="0">
                <a:solidFill>
                  <a:srgbClr val="334D3C"/>
                </a:solidFill>
                <a:latin typeface="Times New Roman" panose="02020603050405020304" pitchFamily="18" charset="0"/>
                <a:ea typeface="Calibri" panose="020F0502020204030204" charset="0"/>
                <a:cs typeface="Times New Roman" panose="02020603050405020304" pitchFamily="18" charset="0"/>
                <a:sym typeface="+mn-ea"/>
              </a:rPr>
              <a:t>Mỗi khu vực sẽ do một hoặc nhiều nhân viên chịu trách nhiệm. Mỗi nhân viên có thể phụ trách một hoặc nhiều khu vực. </a:t>
            </a:r>
          </a:p>
          <a:p>
            <a:pPr algn="l"/>
            <a:r>
              <a:rPr lang="en-US" altLang="zh-CN" sz="2400" dirty="0">
                <a:solidFill>
                  <a:srgbClr val="334D3C"/>
                </a:solidFill>
                <a:latin typeface="Times New Roman" panose="02020603050405020304" pitchFamily="18" charset="0"/>
                <a:ea typeface="Calibri" panose="020F0502020204030204" charset="0"/>
                <a:cs typeface="Times New Roman" panose="02020603050405020304" pitchFamily="18" charset="0"/>
                <a:sym typeface="+mn-ea"/>
              </a:rPr>
              <a:t>Mọi phát sinh trong mỗi khu vực bàn ăn đều tính cho nhóm nhân viên phụ trách.. </a:t>
            </a:r>
          </a:p>
          <a:p>
            <a:pPr algn="l"/>
            <a:endParaRPr lang="en-US" altLang="zh-CN" sz="2400" dirty="0">
              <a:solidFill>
                <a:srgbClr val="334D3C"/>
              </a:solidFill>
              <a:latin typeface="Calibri" panose="020F0502020204030204" charset="0"/>
              <a:ea typeface="Calibri" panose="020F0502020204030204" charset="0"/>
              <a:cs typeface="Arial" panose="020B0604020202020204" pitchFamily="34" charset="0"/>
              <a:sym typeface="+mn-ea"/>
            </a:endParaRPr>
          </a:p>
        </p:txBody>
      </p:sp>
      <p:sp>
        <p:nvSpPr>
          <p:cNvPr id="6" name="文本框 5"/>
          <p:cNvSpPr txBox="1"/>
          <p:nvPr/>
        </p:nvSpPr>
        <p:spPr>
          <a:xfrm>
            <a:off x="1" y="5891107"/>
            <a:ext cx="7641167" cy="1569660"/>
          </a:xfrm>
          <a:prstGeom prst="rect">
            <a:avLst/>
          </a:prstGeom>
          <a:noFill/>
        </p:spPr>
        <p:txBody>
          <a:bodyPr wrap="square" rtlCol="0" anchor="t">
            <a:spAutoFit/>
          </a:bodyPr>
          <a:lstStyle/>
          <a:p>
            <a:pPr algn="l"/>
            <a:r>
              <a:rPr lang="en-US" altLang="zh-CN" sz="2400" dirty="0">
                <a:solidFill>
                  <a:srgbClr val="334D3C"/>
                </a:solidFill>
                <a:latin typeface="Calibri" panose="020F0502020204030204" charset="0"/>
                <a:ea typeface="Calibri" panose="020F0502020204030204" charset="0"/>
                <a:cs typeface="Arial" panose="020B0604020202020204" pitchFamily="34" charset="0"/>
                <a:sym typeface="+mn-ea"/>
              </a:rPr>
              <a:t>Khi khách thiết lập đơn hàng, một bản được đưa cho phòng thu ngân và một bảnđược đưa cho nhà bếp. </a:t>
            </a:r>
          </a:p>
          <a:p>
            <a:pPr algn="l"/>
            <a:r>
              <a:rPr lang="en-US" altLang="zh-CN" sz="2400" dirty="0">
                <a:solidFill>
                  <a:srgbClr val="334D3C"/>
                </a:solidFill>
                <a:latin typeface="Calibri" panose="020F0502020204030204" charset="0"/>
                <a:ea typeface="Calibri" panose="020F0502020204030204" charset="0"/>
                <a:cs typeface="Arial" panose="020B0604020202020204" pitchFamily="34" charset="0"/>
                <a:sym typeface="+mn-ea"/>
              </a:rPr>
              <a:t>Nhà bếp chế biến các món ăn có trong hoá đơn, chuyển cho phục vụ, phục vụ chuyển cho khách. </a:t>
            </a:r>
          </a:p>
        </p:txBody>
      </p:sp>
      <p:sp>
        <p:nvSpPr>
          <p:cNvPr id="8" name="文本框 7"/>
          <p:cNvSpPr txBox="1"/>
          <p:nvPr/>
        </p:nvSpPr>
        <p:spPr>
          <a:xfrm>
            <a:off x="8518314" y="5891107"/>
            <a:ext cx="7429500" cy="1938992"/>
          </a:xfrm>
          <a:prstGeom prst="rect">
            <a:avLst/>
          </a:prstGeom>
          <a:noFill/>
        </p:spPr>
        <p:txBody>
          <a:bodyPr wrap="square" rtlCol="0" anchor="t">
            <a:spAutoFit/>
          </a:bodyPr>
          <a:lstStyle/>
          <a:p>
            <a:pPr algn="l"/>
            <a:r>
              <a:rPr lang="en-US" altLang="zh-CN" sz="2400" dirty="0">
                <a:solidFill>
                  <a:srgbClr val="334D3C"/>
                </a:solidFill>
                <a:latin typeface="Calibri" panose="020F0502020204030204" charset="0"/>
                <a:ea typeface="Calibri" panose="020F0502020204030204" charset="0"/>
                <a:cs typeface="Arial" panose="020B0604020202020204" pitchFamily="34" charset="0"/>
                <a:sym typeface="+mn-ea"/>
              </a:rPr>
              <a:t>Các hoá đơn phải được sắp sếp sao cho khách vào trước sẽ được phục vụ trước,khách vào sau thì được phục vụ muộn hơn.</a:t>
            </a:r>
          </a:p>
          <a:p>
            <a:pPr algn="l"/>
            <a:r>
              <a:rPr lang="en-US" altLang="zh-CN" sz="2400" dirty="0">
                <a:solidFill>
                  <a:srgbClr val="334D3C"/>
                </a:solidFill>
                <a:latin typeface="Calibri" panose="020F0502020204030204" charset="0"/>
                <a:ea typeface="Calibri" panose="020F0502020204030204" charset="0"/>
                <a:cs typeface="Arial" panose="020B0604020202020204" pitchFamily="34" charset="0"/>
                <a:sym typeface="+mn-ea"/>
              </a:rPr>
              <a:t> Chú ý đối với những khách VIP thì hoá đơn phải được ưu tiên hơn.</a:t>
            </a:r>
          </a:p>
        </p:txBody>
      </p:sp>
      <p:sp>
        <p:nvSpPr>
          <p:cNvPr id="10" name="文本框 9"/>
          <p:cNvSpPr txBox="1"/>
          <p:nvPr/>
        </p:nvSpPr>
        <p:spPr>
          <a:xfrm>
            <a:off x="8518314" y="690880"/>
            <a:ext cx="7285567" cy="3046988"/>
          </a:xfrm>
          <a:prstGeom prst="rect">
            <a:avLst/>
          </a:prstGeom>
          <a:noFill/>
        </p:spPr>
        <p:txBody>
          <a:bodyPr wrap="square" rtlCol="0" anchor="t">
            <a:spAutoFit/>
          </a:bodyPr>
          <a:lstStyle/>
          <a:p>
            <a:pPr algn="l"/>
            <a:r>
              <a:rPr lang="en-US" altLang="zh-CN" sz="2400" dirty="0">
                <a:solidFill>
                  <a:srgbClr val="334D3C"/>
                </a:solidFill>
                <a:latin typeface="Calibri" panose="020F0502020204030204" charset="0"/>
                <a:ea typeface="Calibri" panose="020F0502020204030204" charset="0"/>
                <a:cs typeface="Arial" panose="020B0604020202020204" pitchFamily="34" charset="0"/>
                <a:sym typeface="+mn-ea"/>
              </a:rPr>
              <a:t>Nhân viên phục vụ đưa thực đơn cho khách hàng để họ chọn lựa món ăn. </a:t>
            </a:r>
          </a:p>
          <a:p>
            <a:pPr algn="l"/>
            <a:r>
              <a:rPr lang="en-US" altLang="zh-CN" sz="2400" dirty="0">
                <a:solidFill>
                  <a:srgbClr val="334D3C"/>
                </a:solidFill>
                <a:latin typeface="Calibri" panose="020F0502020204030204" charset="0"/>
                <a:ea typeface="Calibri" panose="020F0502020204030204" charset="0"/>
                <a:cs typeface="Arial" panose="020B0604020202020204" pitchFamily="34" charset="0"/>
                <a:sym typeface="+mn-ea"/>
              </a:rPr>
              <a:t>Trong quá trình khách hàng chờ đợi, nhân viên có thể phục vụ khách một số đồ uốngmiễn phí (như nước lọc, trà đá …). </a:t>
            </a:r>
          </a:p>
          <a:p>
            <a:pPr algn="l"/>
            <a:r>
              <a:rPr lang="en-US" altLang="zh-CN" sz="2400" dirty="0">
                <a:solidFill>
                  <a:srgbClr val="334D3C"/>
                </a:solidFill>
                <a:latin typeface="Calibri" panose="020F0502020204030204" charset="0"/>
                <a:ea typeface="Calibri" panose="020F0502020204030204" charset="0"/>
                <a:cs typeface="Arial" panose="020B0604020202020204" pitchFamily="34" charset="0"/>
                <a:sym typeface="+mn-ea"/>
              </a:rPr>
              <a:t>Những đồ uống này không tính chi phí vàohoá đơn mà sẽ được tính riêng vào mục chi phí phục vụ miễn phí cuối tháng.</a:t>
            </a:r>
          </a:p>
        </p:txBody>
      </p:sp>
      <p:sp>
        <p:nvSpPr>
          <p:cNvPr id="14" name="六边形 2"/>
          <p:cNvSpPr/>
          <p:nvPr/>
        </p:nvSpPr>
        <p:spPr>
          <a:xfrm>
            <a:off x="6353387" y="3833707"/>
            <a:ext cx="1652693" cy="1476587"/>
          </a:xfrm>
          <a:prstGeom prst="hexagon">
            <a:avLst/>
          </a:prstGeom>
          <a:solidFill>
            <a:srgbClr val="3822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600">
                <a:solidFill>
                  <a:srgbClr val="DCD9C6"/>
                </a:solidFill>
                <a:latin typeface="Calibri" panose="020F0502020204030204" charset="0"/>
                <a:ea typeface="Calibri" panose="020F0502020204030204" charset="0"/>
              </a:rPr>
              <a:t>1</a:t>
            </a:r>
          </a:p>
        </p:txBody>
      </p:sp>
      <p:sp>
        <p:nvSpPr>
          <p:cNvPr id="15" name="文本框 12"/>
          <p:cNvSpPr txBox="1"/>
          <p:nvPr/>
        </p:nvSpPr>
        <p:spPr>
          <a:xfrm>
            <a:off x="8006080" y="4179993"/>
            <a:ext cx="4602542" cy="748988"/>
          </a:xfrm>
          <a:prstGeom prst="rect">
            <a:avLst/>
          </a:prstGeom>
        </p:spPr>
        <p:style>
          <a:lnRef idx="1">
            <a:schemeClr val="dk1"/>
          </a:lnRef>
          <a:fillRef idx="2">
            <a:schemeClr val="dk1"/>
          </a:fillRef>
          <a:effectRef idx="1">
            <a:schemeClr val="dk1"/>
          </a:effectRef>
          <a:fontRef idx="minor">
            <a:schemeClr val="dk1"/>
          </a:fontRef>
        </p:style>
        <p:txBody>
          <a:bodyPr wrap="none" rtlCol="0" anchor="t">
            <a:spAutoFit/>
          </a:bodyPr>
          <a:lstStyle/>
          <a:p>
            <a:r>
              <a:rPr lang="en-US" altLang="zh-CN" sz="4267">
                <a:solidFill>
                  <a:srgbClr val="002060"/>
                </a:solidFill>
                <a:latin typeface="Calibri" panose="020F0502020204030204" charset="0"/>
                <a:ea typeface="Calibri" panose="020F0502020204030204" charset="0"/>
                <a:sym typeface="+mn-ea"/>
              </a:rPr>
              <a:t>Nghiệp vụ bán hàng</a:t>
            </a:r>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4"/>
          <p:cNvGrpSpPr/>
          <p:nvPr>
            <p:custDataLst>
              <p:tags r:id="rId1"/>
            </p:custDataLst>
          </p:nvPr>
        </p:nvGrpSpPr>
        <p:grpSpPr>
          <a:xfrm>
            <a:off x="2899954" y="3282407"/>
            <a:ext cx="10278736" cy="2611937"/>
            <a:chOff x="2171564" y="2708920"/>
            <a:chExt cx="7837713" cy="1974884"/>
          </a:xfrm>
        </p:grpSpPr>
        <p:grpSp>
          <p:nvGrpSpPr>
            <p:cNvPr id="20" name="Group 1"/>
            <p:cNvGrpSpPr/>
            <p:nvPr/>
          </p:nvGrpSpPr>
          <p:grpSpPr>
            <a:xfrm>
              <a:off x="2171564" y="2708920"/>
              <a:ext cx="7837713" cy="1974884"/>
              <a:chOff x="1175099" y="2198350"/>
              <a:chExt cx="9841802" cy="2479859"/>
            </a:xfrm>
          </p:grpSpPr>
          <p:sp>
            <p:nvSpPr>
              <p:cNvPr id="25" name="Arc 2"/>
              <p:cNvSpPr/>
              <p:nvPr/>
            </p:nvSpPr>
            <p:spPr>
              <a:xfrm>
                <a:off x="1175099" y="2217302"/>
                <a:ext cx="2460907" cy="2460907"/>
              </a:xfrm>
              <a:prstGeom prst="arc">
                <a:avLst>
                  <a:gd name="adj1" fmla="val 10828259"/>
                  <a:gd name="adj2" fmla="val 21558603"/>
                </a:avLst>
              </a:prstGeom>
              <a:noFill/>
              <a:ln w="3175">
                <a:solidFill>
                  <a:srgbClr val="050B1C"/>
                </a:solidFill>
                <a:round/>
                <a:headEnd type="none" w="med" len="med"/>
                <a:tailEnd type="triangle" w="med" len="med"/>
              </a:ln>
            </p:spPr>
            <p:txBody>
              <a:bodyPr anchor="ctr"/>
              <a:lstStyle/>
              <a:p>
                <a:pPr algn="ctr"/>
                <a:endParaRPr sz="2400">
                  <a:solidFill>
                    <a:srgbClr val="334D3C"/>
                  </a:solidFill>
                  <a:latin typeface="Calibri" panose="020F0502020204030204" charset="0"/>
                  <a:ea typeface="Calibri" panose="020F0502020204030204" charset="0"/>
                </a:endParaRPr>
              </a:p>
            </p:txBody>
          </p:sp>
          <p:sp>
            <p:nvSpPr>
              <p:cNvPr id="26" name="Arc 3"/>
              <p:cNvSpPr/>
              <p:nvPr/>
            </p:nvSpPr>
            <p:spPr>
              <a:xfrm flipV="1">
                <a:off x="3636006" y="2198350"/>
                <a:ext cx="2460907" cy="2460907"/>
              </a:xfrm>
              <a:prstGeom prst="arc">
                <a:avLst>
                  <a:gd name="adj1" fmla="val 10828259"/>
                  <a:gd name="adj2" fmla="val 21558603"/>
                </a:avLst>
              </a:prstGeom>
              <a:noFill/>
              <a:ln w="3175">
                <a:solidFill>
                  <a:srgbClr val="050B1C"/>
                </a:solidFill>
                <a:round/>
                <a:headEnd type="none" w="med" len="med"/>
                <a:tailEnd type="triangle" w="med" len="med"/>
              </a:ln>
            </p:spPr>
            <p:txBody>
              <a:bodyPr anchor="ctr"/>
              <a:lstStyle/>
              <a:p>
                <a:pPr algn="ctr"/>
                <a:endParaRPr sz="2400">
                  <a:solidFill>
                    <a:srgbClr val="334D3C"/>
                  </a:solidFill>
                  <a:latin typeface="Calibri" panose="020F0502020204030204" charset="0"/>
                  <a:ea typeface="Calibri" panose="020F0502020204030204" charset="0"/>
                </a:endParaRPr>
              </a:p>
            </p:txBody>
          </p:sp>
          <p:sp>
            <p:nvSpPr>
              <p:cNvPr id="27" name="Arc 4"/>
              <p:cNvSpPr/>
              <p:nvPr/>
            </p:nvSpPr>
            <p:spPr>
              <a:xfrm>
                <a:off x="6097663" y="2217302"/>
                <a:ext cx="2460907" cy="2460907"/>
              </a:xfrm>
              <a:prstGeom prst="arc">
                <a:avLst>
                  <a:gd name="adj1" fmla="val 10828259"/>
                  <a:gd name="adj2" fmla="val 21558603"/>
                </a:avLst>
              </a:prstGeom>
              <a:noFill/>
              <a:ln w="3175">
                <a:solidFill>
                  <a:srgbClr val="050B1C"/>
                </a:solidFill>
                <a:round/>
                <a:headEnd type="none" w="med" len="med"/>
                <a:tailEnd type="triangle" w="med" len="med"/>
              </a:ln>
            </p:spPr>
            <p:txBody>
              <a:bodyPr anchor="ctr"/>
              <a:lstStyle/>
              <a:p>
                <a:pPr algn="ctr"/>
                <a:endParaRPr sz="2400">
                  <a:solidFill>
                    <a:srgbClr val="334D3C"/>
                  </a:solidFill>
                  <a:latin typeface="Calibri" panose="020F0502020204030204" charset="0"/>
                  <a:ea typeface="Calibri" panose="020F0502020204030204" charset="0"/>
                </a:endParaRPr>
              </a:p>
            </p:txBody>
          </p:sp>
          <p:sp>
            <p:nvSpPr>
              <p:cNvPr id="28" name="Arc 5"/>
              <p:cNvSpPr/>
              <p:nvPr/>
            </p:nvSpPr>
            <p:spPr>
              <a:xfrm flipV="1">
                <a:off x="8555994" y="2198350"/>
                <a:ext cx="2460907" cy="2460907"/>
              </a:xfrm>
              <a:prstGeom prst="arc">
                <a:avLst>
                  <a:gd name="adj1" fmla="val 10828259"/>
                  <a:gd name="adj2" fmla="val 21558603"/>
                </a:avLst>
              </a:prstGeom>
              <a:noFill/>
              <a:ln w="3175">
                <a:solidFill>
                  <a:srgbClr val="050B1C"/>
                </a:solidFill>
                <a:round/>
                <a:headEnd type="none" w="med" len="med"/>
                <a:tailEnd type="triangle" w="med" len="med"/>
              </a:ln>
            </p:spPr>
            <p:txBody>
              <a:bodyPr anchor="ctr"/>
              <a:lstStyle/>
              <a:p>
                <a:pPr algn="ctr"/>
                <a:endParaRPr sz="2400">
                  <a:solidFill>
                    <a:srgbClr val="334D3C"/>
                  </a:solidFill>
                  <a:latin typeface="Calibri" panose="020F0502020204030204" charset="0"/>
                  <a:ea typeface="Calibri" panose="020F0502020204030204" charset="0"/>
                </a:endParaRPr>
              </a:p>
            </p:txBody>
          </p:sp>
        </p:grpSp>
        <p:sp>
          <p:nvSpPr>
            <p:cNvPr id="21" name="Circle: Hollow 12"/>
            <p:cNvSpPr/>
            <p:nvPr/>
          </p:nvSpPr>
          <p:spPr>
            <a:xfrm>
              <a:off x="2380923" y="2931131"/>
              <a:ext cx="1541075" cy="1541074"/>
            </a:xfrm>
            <a:prstGeom prst="donut">
              <a:avLst>
                <a:gd name="adj" fmla="val 8728"/>
              </a:avLst>
            </a:prstGeom>
            <a:solidFill>
              <a:srgbClr val="38221B"/>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chorCtr="1">
              <a:normAutofit/>
            </a:bodyPr>
            <a:lstStyle/>
            <a:p>
              <a:pPr algn="ctr"/>
              <a:r>
                <a:rPr lang="en-US" altLang="zh-CN" sz="5333" b="1">
                  <a:solidFill>
                    <a:srgbClr val="334D3C"/>
                  </a:solidFill>
                  <a:latin typeface="Calibri" panose="020F0502020204030204" charset="0"/>
                  <a:ea typeface="Calibri" panose="020F0502020204030204" charset="0"/>
                  <a:sym typeface="+mn-ea"/>
                </a:rPr>
                <a:t>1</a:t>
              </a:r>
            </a:p>
          </p:txBody>
        </p:sp>
        <p:sp>
          <p:nvSpPr>
            <p:cNvPr id="22" name="Circle: Hollow 17"/>
            <p:cNvSpPr/>
            <p:nvPr/>
          </p:nvSpPr>
          <p:spPr>
            <a:xfrm>
              <a:off x="4358928" y="2931131"/>
              <a:ext cx="1541075" cy="1541074"/>
            </a:xfrm>
            <a:prstGeom prst="donut">
              <a:avLst>
                <a:gd name="adj" fmla="val 8728"/>
              </a:avLst>
            </a:prstGeom>
            <a:solidFill>
              <a:srgbClr val="334D3C"/>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nchorCtr="1">
              <a:normAutofit/>
            </a:bodyPr>
            <a:lstStyle/>
            <a:p>
              <a:pPr algn="ctr"/>
              <a:r>
                <a:rPr lang="en-US" altLang="zh-CN" sz="5333" b="1">
                  <a:solidFill>
                    <a:srgbClr val="334D3C"/>
                  </a:solidFill>
                  <a:latin typeface="Calibri" panose="020F0502020204030204" charset="0"/>
                  <a:ea typeface="Calibri" panose="020F0502020204030204" charset="0"/>
                </a:rPr>
                <a:t>2</a:t>
              </a:r>
            </a:p>
          </p:txBody>
        </p:sp>
        <p:sp>
          <p:nvSpPr>
            <p:cNvPr id="23" name="Circle: Hollow 22"/>
            <p:cNvSpPr/>
            <p:nvPr/>
          </p:nvSpPr>
          <p:spPr>
            <a:xfrm>
              <a:off x="6323377" y="2931131"/>
              <a:ext cx="1541075" cy="1541074"/>
            </a:xfrm>
            <a:prstGeom prst="donut">
              <a:avLst>
                <a:gd name="adj" fmla="val 8728"/>
              </a:avLst>
            </a:prstGeom>
            <a:solidFill>
              <a:srgbClr val="38221B"/>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nchorCtr="1">
              <a:normAutofit/>
            </a:bodyPr>
            <a:lstStyle/>
            <a:p>
              <a:pPr algn="ctr"/>
              <a:r>
                <a:rPr lang="en-US" altLang="zh-CN" sz="5333" b="1">
                  <a:solidFill>
                    <a:srgbClr val="334D3C"/>
                  </a:solidFill>
                  <a:latin typeface="Calibri" panose="020F0502020204030204" charset="0"/>
                  <a:ea typeface="Calibri" panose="020F0502020204030204" charset="0"/>
                </a:rPr>
                <a:t>3</a:t>
              </a:r>
            </a:p>
          </p:txBody>
        </p:sp>
        <p:sp>
          <p:nvSpPr>
            <p:cNvPr id="24" name="Circle: Hollow 27"/>
            <p:cNvSpPr/>
            <p:nvPr/>
          </p:nvSpPr>
          <p:spPr>
            <a:xfrm>
              <a:off x="8287825" y="2931131"/>
              <a:ext cx="1541075" cy="1541074"/>
            </a:xfrm>
            <a:prstGeom prst="donut">
              <a:avLst>
                <a:gd name="adj" fmla="val 8728"/>
              </a:avLst>
            </a:prstGeom>
            <a:solidFill>
              <a:srgbClr val="334D3C"/>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nchorCtr="1">
              <a:normAutofit/>
            </a:bodyPr>
            <a:lstStyle/>
            <a:p>
              <a:pPr algn="ctr"/>
              <a:r>
                <a:rPr lang="en-US" altLang="zh-CN" sz="5333" b="1">
                  <a:solidFill>
                    <a:srgbClr val="334D3C"/>
                  </a:solidFill>
                  <a:latin typeface="Calibri" panose="020F0502020204030204" charset="0"/>
                  <a:ea typeface="Calibri" panose="020F0502020204030204" charset="0"/>
                </a:rPr>
                <a:t>4</a:t>
              </a:r>
            </a:p>
          </p:txBody>
        </p:sp>
      </p:grpSp>
      <p:sp>
        <p:nvSpPr>
          <p:cNvPr id="3" name="文本框 2"/>
          <p:cNvSpPr txBox="1"/>
          <p:nvPr/>
        </p:nvSpPr>
        <p:spPr>
          <a:xfrm>
            <a:off x="2561167" y="6016414"/>
            <a:ext cx="2946400" cy="584775"/>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square" rtlCol="0">
            <a:spAutoFit/>
          </a:bodyPr>
          <a:lstStyle/>
          <a:p>
            <a:pPr algn="ctr"/>
            <a:r>
              <a:rPr lang="zh-CN" altLang="en-US" sz="3200" dirty="0">
                <a:solidFill>
                  <a:srgbClr val="334D3C"/>
                </a:solidFill>
                <a:latin typeface="Calibri" panose="020F0502020204030204" charset="0"/>
                <a:ea typeface="Calibri" panose="020F0502020204030204" charset="0"/>
              </a:rPr>
              <a:t> </a:t>
            </a:r>
            <a:r>
              <a:rPr lang="en-US" altLang="zh-CN" sz="3200" dirty="0">
                <a:solidFill>
                  <a:srgbClr val="334D3C"/>
                </a:solidFill>
                <a:latin typeface="Calibri" panose="020F0502020204030204" charset="0"/>
                <a:ea typeface="Calibri" panose="020F0502020204030204" charset="0"/>
              </a:rPr>
              <a:t>C</a:t>
            </a:r>
            <a:r>
              <a:rPr lang="zh-CN" altLang="en-US" sz="3200" dirty="0">
                <a:solidFill>
                  <a:srgbClr val="334D3C"/>
                </a:solidFill>
                <a:latin typeface="Calibri" panose="020F0502020204030204" charset="0"/>
                <a:ea typeface="Calibri" panose="020F0502020204030204" charset="0"/>
              </a:rPr>
              <a:t>hức vụ</a:t>
            </a:r>
          </a:p>
        </p:txBody>
      </p:sp>
      <p:sp>
        <p:nvSpPr>
          <p:cNvPr id="7" name="文本框 6"/>
          <p:cNvSpPr txBox="1"/>
          <p:nvPr/>
        </p:nvSpPr>
        <p:spPr>
          <a:xfrm>
            <a:off x="7818967" y="6016413"/>
            <a:ext cx="5359400" cy="107696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square" rtlCol="0">
            <a:spAutoFit/>
          </a:bodyPr>
          <a:lstStyle/>
          <a:p>
            <a:pPr algn="ctr"/>
            <a:r>
              <a:rPr lang="zh-CN" altLang="en-US" sz="3200" dirty="0">
                <a:solidFill>
                  <a:srgbClr val="334D3C"/>
                </a:solidFill>
                <a:latin typeface="Calibri" panose="020F0502020204030204" charset="0"/>
                <a:ea typeface="Calibri" panose="020F0502020204030204" charset="0"/>
              </a:rPr>
              <a:t>lương và chế độ nâng lương theo từng giai đoạn </a:t>
            </a:r>
          </a:p>
        </p:txBody>
      </p:sp>
      <p:sp>
        <p:nvSpPr>
          <p:cNvPr id="9" name="文本框 8"/>
          <p:cNvSpPr txBox="1"/>
          <p:nvPr/>
        </p:nvSpPr>
        <p:spPr>
          <a:xfrm>
            <a:off x="10565554" y="2010833"/>
            <a:ext cx="3482340" cy="584775"/>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square" rtlCol="0">
            <a:spAutoFit/>
          </a:bodyPr>
          <a:lstStyle/>
          <a:p>
            <a:pPr algn="ctr"/>
            <a:r>
              <a:rPr lang="en-US" altLang="zh-CN" sz="3200" dirty="0">
                <a:solidFill>
                  <a:srgbClr val="334D3C"/>
                </a:solidFill>
                <a:latin typeface="Calibri" panose="020F0502020204030204" charset="0"/>
                <a:ea typeface="Calibri" panose="020F0502020204030204" charset="0"/>
              </a:rPr>
              <a:t>N</a:t>
            </a:r>
            <a:r>
              <a:rPr lang="zh-CN" altLang="en-US" sz="3200" dirty="0">
                <a:solidFill>
                  <a:srgbClr val="334D3C"/>
                </a:solidFill>
                <a:latin typeface="Calibri" panose="020F0502020204030204" charset="0"/>
                <a:ea typeface="Calibri" panose="020F0502020204030204" charset="0"/>
              </a:rPr>
              <a:t>gày tuyển dụng</a:t>
            </a:r>
          </a:p>
        </p:txBody>
      </p:sp>
      <p:sp>
        <p:nvSpPr>
          <p:cNvPr id="16" name="六边形 1"/>
          <p:cNvSpPr/>
          <p:nvPr/>
        </p:nvSpPr>
        <p:spPr>
          <a:xfrm>
            <a:off x="0" y="425873"/>
            <a:ext cx="1652693" cy="1476587"/>
          </a:xfrm>
          <a:prstGeom prst="hexagon">
            <a:avLst/>
          </a:prstGeom>
          <a:solidFill>
            <a:srgbClr val="3822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666">
                <a:solidFill>
                  <a:srgbClr val="DCD9C6"/>
                </a:solidFill>
                <a:latin typeface="Calibri" panose="020F0502020204030204" charset="0"/>
                <a:ea typeface="Calibri" panose="020F0502020204030204" charset="0"/>
              </a:rPr>
              <a:t>2</a:t>
            </a:r>
          </a:p>
        </p:txBody>
      </p:sp>
      <p:sp>
        <p:nvSpPr>
          <p:cNvPr id="18" name="文本框 12"/>
          <p:cNvSpPr txBox="1"/>
          <p:nvPr/>
        </p:nvSpPr>
        <p:spPr>
          <a:xfrm>
            <a:off x="1647614" y="698500"/>
            <a:ext cx="6470041" cy="748988"/>
          </a:xfrm>
          <a:prstGeom prst="rect">
            <a:avLst/>
          </a:prstGeom>
        </p:spPr>
        <p:style>
          <a:lnRef idx="1">
            <a:schemeClr val="dk1"/>
          </a:lnRef>
          <a:fillRef idx="2">
            <a:schemeClr val="dk1"/>
          </a:fillRef>
          <a:effectRef idx="1">
            <a:schemeClr val="dk1"/>
          </a:effectRef>
          <a:fontRef idx="minor">
            <a:schemeClr val="dk1"/>
          </a:fontRef>
        </p:style>
        <p:txBody>
          <a:bodyPr wrap="none" rtlCol="0" anchor="t">
            <a:spAutoFit/>
          </a:bodyPr>
          <a:lstStyle/>
          <a:p>
            <a:r>
              <a:rPr lang="en-US" altLang="zh-CN" sz="4267" dirty="0" err="1">
                <a:solidFill>
                  <a:srgbClr val="002060"/>
                </a:solidFill>
                <a:latin typeface="Calibri" panose="020F0502020204030204" charset="0"/>
                <a:ea typeface="Calibri" panose="020F0502020204030204" charset="0"/>
                <a:sym typeface="+mn-ea"/>
              </a:rPr>
              <a:t>Nghiệp</a:t>
            </a:r>
            <a:r>
              <a:rPr lang="en-US" altLang="zh-CN" sz="4267" dirty="0">
                <a:solidFill>
                  <a:srgbClr val="002060"/>
                </a:solidFill>
                <a:latin typeface="Calibri" panose="020F0502020204030204" charset="0"/>
                <a:ea typeface="Calibri" panose="020F0502020204030204" charset="0"/>
                <a:sym typeface="+mn-ea"/>
              </a:rPr>
              <a:t> </a:t>
            </a:r>
            <a:r>
              <a:rPr lang="en-US" altLang="zh-CN" sz="4267" dirty="0" err="1">
                <a:solidFill>
                  <a:srgbClr val="002060"/>
                </a:solidFill>
                <a:latin typeface="Calibri" panose="020F0502020204030204" charset="0"/>
                <a:ea typeface="Calibri" panose="020F0502020204030204" charset="0"/>
                <a:sym typeface="+mn-ea"/>
              </a:rPr>
              <a:t>vụ</a:t>
            </a:r>
            <a:r>
              <a:rPr lang="en-US" altLang="zh-CN" sz="4267" dirty="0">
                <a:solidFill>
                  <a:srgbClr val="002060"/>
                </a:solidFill>
                <a:latin typeface="Calibri" panose="020F0502020204030204" charset="0"/>
                <a:ea typeface="Calibri" panose="020F0502020204030204" charset="0"/>
                <a:sym typeface="+mn-ea"/>
              </a:rPr>
              <a:t> </a:t>
            </a:r>
            <a:r>
              <a:rPr lang="en-US" altLang="zh-CN" sz="4267" dirty="0" err="1">
                <a:solidFill>
                  <a:srgbClr val="002060"/>
                </a:solidFill>
                <a:latin typeface="Calibri" panose="020F0502020204030204" charset="0"/>
                <a:ea typeface="Calibri" panose="020F0502020204030204" charset="0"/>
                <a:sym typeface="+mn-ea"/>
              </a:rPr>
              <a:t>quản</a:t>
            </a:r>
            <a:r>
              <a:rPr lang="en-US" altLang="zh-CN" sz="4267" dirty="0">
                <a:solidFill>
                  <a:srgbClr val="002060"/>
                </a:solidFill>
                <a:latin typeface="Calibri" panose="020F0502020204030204" charset="0"/>
                <a:ea typeface="Calibri" panose="020F0502020204030204" charset="0"/>
                <a:sym typeface="+mn-ea"/>
              </a:rPr>
              <a:t> </a:t>
            </a:r>
            <a:r>
              <a:rPr lang="en-US" altLang="zh-CN" sz="4267" dirty="0" err="1">
                <a:solidFill>
                  <a:srgbClr val="002060"/>
                </a:solidFill>
                <a:latin typeface="Calibri" panose="020F0502020204030204" charset="0"/>
                <a:ea typeface="Calibri" panose="020F0502020204030204" charset="0"/>
                <a:sym typeface="+mn-ea"/>
              </a:rPr>
              <a:t>lý</a:t>
            </a:r>
            <a:r>
              <a:rPr lang="en-US" altLang="zh-CN" sz="4267" dirty="0">
                <a:solidFill>
                  <a:srgbClr val="002060"/>
                </a:solidFill>
                <a:latin typeface="Calibri" panose="020F0502020204030204" charset="0"/>
                <a:ea typeface="Calibri" panose="020F0502020204030204" charset="0"/>
                <a:sym typeface="+mn-ea"/>
              </a:rPr>
              <a:t> </a:t>
            </a:r>
            <a:r>
              <a:rPr lang="en-US" altLang="zh-CN" sz="4267" dirty="0" err="1">
                <a:solidFill>
                  <a:srgbClr val="002060"/>
                </a:solidFill>
                <a:latin typeface="Calibri" panose="020F0502020204030204" charset="0"/>
                <a:ea typeface="Calibri" panose="020F0502020204030204" charset="0"/>
                <a:sym typeface="+mn-ea"/>
              </a:rPr>
              <a:t>nhân</a:t>
            </a:r>
            <a:r>
              <a:rPr lang="en-US" altLang="zh-CN" sz="4267" dirty="0">
                <a:solidFill>
                  <a:srgbClr val="002060"/>
                </a:solidFill>
                <a:latin typeface="Calibri" panose="020F0502020204030204" charset="0"/>
                <a:ea typeface="Calibri" panose="020F0502020204030204" charset="0"/>
                <a:sym typeface="+mn-ea"/>
              </a:rPr>
              <a:t> </a:t>
            </a:r>
            <a:r>
              <a:rPr lang="en-US" altLang="zh-CN" sz="4267" dirty="0" err="1">
                <a:solidFill>
                  <a:srgbClr val="002060"/>
                </a:solidFill>
                <a:latin typeface="Calibri" panose="020F0502020204030204" charset="0"/>
                <a:ea typeface="Calibri" panose="020F0502020204030204" charset="0"/>
                <a:sym typeface="+mn-ea"/>
              </a:rPr>
              <a:t>viên</a:t>
            </a:r>
            <a:endParaRPr lang="en-US" altLang="zh-CN" sz="4267" dirty="0">
              <a:solidFill>
                <a:srgbClr val="002060"/>
              </a:solidFill>
              <a:latin typeface="Calibri" panose="020F0502020204030204" charset="0"/>
              <a:ea typeface="Calibri" panose="020F0502020204030204" charset="0"/>
              <a:sym typeface="+mn-ea"/>
            </a:endParaRPr>
          </a:p>
        </p:txBody>
      </p:sp>
      <p:sp>
        <p:nvSpPr>
          <p:cNvPr id="29" name="文本框 12"/>
          <p:cNvSpPr txBox="1"/>
          <p:nvPr/>
        </p:nvSpPr>
        <p:spPr>
          <a:xfrm>
            <a:off x="8121227" y="821267"/>
            <a:ext cx="7786875" cy="502766"/>
          </a:xfrm>
          <a:prstGeom prst="rect">
            <a:avLst/>
          </a:prstGeom>
          <a:noFill/>
          <a:extLst>
            <a:ext uri="{909E8E84-426E-40DD-AFC4-6F175D3DCCD1}">
              <a14:hiddenFill xmlns:a14="http://schemas.microsoft.com/office/drawing/2010/main">
                <a:grpFill/>
              </a14:hiddenFill>
            </a:ext>
          </a:extLst>
        </p:spPr>
        <p:txBody>
          <a:bodyPr wrap="none" rtlCol="0" anchor="t">
            <a:spAutoFit/>
          </a:bodyPr>
          <a:lstStyle/>
          <a:p>
            <a:pPr algn="l"/>
            <a:r>
              <a:rPr lang="en-US" altLang="zh-CN" sz="2667">
                <a:solidFill>
                  <a:srgbClr val="0070C0"/>
                </a:solidFill>
                <a:latin typeface="Calibri" panose="020F0502020204030204" charset="0"/>
                <a:ea typeface="Calibri" panose="020F0502020204030204" charset="0"/>
                <a:sym typeface="+mn-ea"/>
              </a:rPr>
              <a:t>P</a:t>
            </a:r>
            <a:r>
              <a:rPr lang="zh-CN" altLang="en-US" sz="2667">
                <a:solidFill>
                  <a:srgbClr val="0070C0"/>
                </a:solidFill>
                <a:latin typeface="Calibri" panose="020F0502020204030204" charset="0"/>
                <a:ea typeface="Calibri" panose="020F0502020204030204" charset="0"/>
                <a:sym typeface="+mn-ea"/>
              </a:rPr>
              <a:t>hải theo dõi các thông tin cá nhân của từng nhân viên</a:t>
            </a:r>
          </a:p>
        </p:txBody>
      </p:sp>
      <p:sp>
        <p:nvSpPr>
          <p:cNvPr id="30" name="文本框 2"/>
          <p:cNvSpPr txBox="1"/>
          <p:nvPr/>
        </p:nvSpPr>
        <p:spPr>
          <a:xfrm>
            <a:off x="3821853" y="1963420"/>
            <a:ext cx="3523827" cy="1077218"/>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square" rtlCol="0">
            <a:spAutoFit/>
          </a:bodyPr>
          <a:lstStyle/>
          <a:p>
            <a:pPr algn="ctr"/>
            <a:r>
              <a:rPr lang="en-US" altLang="zh-CN" sz="3200" dirty="0">
                <a:solidFill>
                  <a:srgbClr val="334D3C"/>
                </a:solidFill>
                <a:latin typeface="Calibri" panose="020F0502020204030204" charset="0"/>
                <a:ea typeface="Calibri" panose="020F0502020204030204" charset="0"/>
                <a:cs typeface="Arial" panose="020B0604020202020204" pitchFamily="34" charset="0"/>
                <a:sym typeface="+mn-ea"/>
              </a:rPr>
              <a:t>Thông tin cá nhân (sơ yếu lý lịch)</a:t>
            </a:r>
            <a:endParaRPr lang="zh-CN" altLang="en-US" sz="3200" dirty="0">
              <a:solidFill>
                <a:srgbClr val="334D3C"/>
              </a:solidFill>
              <a:latin typeface="Calibri" panose="020F0502020204030204" charset="0"/>
              <a:ea typeface="Calibri" panose="020F0502020204030204" charset="0"/>
            </a:endParaRPr>
          </a:p>
        </p:txBody>
      </p:sp>
    </p:spTree>
  </p:cSld>
  <p:clrMapOvr>
    <a:masterClrMapping/>
  </p:clrMapOvr>
  <mc:AlternateContent xmlns:mc="http://schemas.openxmlformats.org/markup-compatibility/2006">
    <mc:Choice xmlns:p14="http://schemas.microsoft.com/office/powerpoint/2010/main" Requires="p14">
      <p:transition spd="slow" p14:dur="900">
        <p14:warp dir="in"/>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73D5ECF-D0D6-9C56-48CE-977CDE9380A6}"/>
              </a:ext>
            </a:extLst>
          </p:cNvPr>
          <p:cNvSpPr/>
          <p:nvPr/>
        </p:nvSpPr>
        <p:spPr>
          <a:xfrm>
            <a:off x="742042" y="857956"/>
            <a:ext cx="14947900" cy="993114"/>
          </a:xfrm>
          <a:prstGeom prst="rect">
            <a:avLst/>
          </a:prstGeom>
        </p:spPr>
        <p:txBody>
          <a:bodyPr vert="horz" lIns="91440" tIns="45720" rIns="91440" bIns="45720" rtlCol="0" anchor="ctr">
            <a:normAutofit/>
          </a:bodyPr>
          <a:lstStyle/>
          <a:p>
            <a:pPr algn="ctr" defTabSz="914400">
              <a:lnSpc>
                <a:spcPct val="90000"/>
              </a:lnSpc>
              <a:spcBef>
                <a:spcPct val="0"/>
              </a:spcBef>
              <a:spcAft>
                <a:spcPts val="600"/>
              </a:spcAft>
            </a:pPr>
            <a:r>
              <a:rPr lang="en-US" sz="4300" b="1" kern="1200">
                <a:ln w="22225">
                  <a:solidFill>
                    <a:schemeClr val="accent2"/>
                  </a:solidFill>
                  <a:prstDash val="solid"/>
                </a:ln>
                <a:solidFill>
                  <a:schemeClr val="bg1"/>
                </a:solidFill>
                <a:latin typeface="+mj-lt"/>
                <a:ea typeface="+mj-ea"/>
                <a:cs typeface="+mj-cs"/>
              </a:rPr>
              <a:t>BIỂU ĐỒ PHÂN CẤP CHỨC NĂNG (BFD)</a:t>
            </a:r>
            <a:endParaRPr lang="en-US" sz="4300" b="1" kern="1200" cap="none" spc="0">
              <a:ln w="22225">
                <a:solidFill>
                  <a:schemeClr val="accent2"/>
                </a:solidFill>
                <a:prstDash val="solid"/>
              </a:ln>
              <a:solidFill>
                <a:schemeClr val="bg1"/>
              </a:solidFill>
              <a:effectLst/>
              <a:latin typeface="+mj-lt"/>
              <a:ea typeface="+mj-ea"/>
              <a:cs typeface="+mj-cs"/>
            </a:endParaRPr>
          </a:p>
        </p:txBody>
      </p:sp>
      <p:pic>
        <p:nvPicPr>
          <p:cNvPr id="11" name="Picture 10" descr="Diagram&#10;&#10;Description automatically generated with medium confidence">
            <a:extLst>
              <a:ext uri="{FF2B5EF4-FFF2-40B4-BE49-F238E27FC236}">
                <a16:creationId xmlns:a16="http://schemas.microsoft.com/office/drawing/2014/main" id="{0D97AB8A-0704-55F2-9447-763F394E763E}"/>
              </a:ext>
            </a:extLst>
          </p:cNvPr>
          <p:cNvPicPr>
            <a:picLocks noChangeAspect="1"/>
          </p:cNvPicPr>
          <p:nvPr/>
        </p:nvPicPr>
        <p:blipFill>
          <a:blip r:embed="rId2"/>
          <a:stretch>
            <a:fillRect/>
          </a:stretch>
        </p:blipFill>
        <p:spPr>
          <a:xfrm>
            <a:off x="3851408" y="2233636"/>
            <a:ext cx="8553184" cy="5858932"/>
          </a:xfrm>
          <a:prstGeom prst="rect">
            <a:avLst/>
          </a:prstGeom>
        </p:spPr>
      </p:pic>
    </p:spTree>
    <p:extLst>
      <p:ext uri="{BB962C8B-B14F-4D97-AF65-F5344CB8AC3E}">
        <p14:creationId xmlns:p14="http://schemas.microsoft.com/office/powerpoint/2010/main" val="40511501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F6A81A3-CE33-6555-3A26-9F7A4B9301CF}"/>
              </a:ext>
            </a:extLst>
          </p:cNvPr>
          <p:cNvSpPr/>
          <p:nvPr/>
        </p:nvSpPr>
        <p:spPr>
          <a:xfrm>
            <a:off x="622296" y="782473"/>
            <a:ext cx="4268488" cy="4516663"/>
          </a:xfrm>
          <a:prstGeom prst="rect">
            <a:avLst/>
          </a:prstGeom>
        </p:spPr>
        <p:txBody>
          <a:bodyPr vert="horz" lIns="91440" tIns="45720" rIns="91440" bIns="45720" rtlCol="0" anchor="b">
            <a:normAutofit/>
          </a:bodyPr>
          <a:lstStyle/>
          <a:p>
            <a:pPr algn="r" defTabSz="914400">
              <a:lnSpc>
                <a:spcPct val="90000"/>
              </a:lnSpc>
              <a:spcBef>
                <a:spcPct val="0"/>
              </a:spcBef>
              <a:spcAft>
                <a:spcPts val="600"/>
              </a:spcAft>
            </a:pPr>
            <a:r>
              <a:rPr lang="en-US" sz="5300" b="1" kern="1200">
                <a:ln w="9525">
                  <a:solidFill>
                    <a:schemeClr val="bg1"/>
                  </a:solidFill>
                  <a:prstDash val="solid"/>
                </a:ln>
                <a:solidFill>
                  <a:srgbClr val="FFFFFF"/>
                </a:solidFill>
                <a:effectLst>
                  <a:outerShdw blurRad="12700" dist="38100" dir="2700000" algn="tl" rotWithShape="0">
                    <a:schemeClr val="accent5">
                      <a:lumMod val="60000"/>
                      <a:lumOff val="40000"/>
                    </a:schemeClr>
                  </a:outerShdw>
                </a:effectLst>
                <a:latin typeface="+mj-lt"/>
                <a:ea typeface="+mj-ea"/>
                <a:cs typeface="+mj-cs"/>
              </a:rPr>
              <a:t>XÂY DỰNG KẾ HOẠCH DỰ ÁN</a:t>
            </a:r>
            <a:endParaRPr lang="en-US" sz="5300" b="1" kern="1200" cap="none" spc="0">
              <a:ln w="9525">
                <a:solidFill>
                  <a:schemeClr val="bg1"/>
                </a:solidFill>
                <a:prstDash val="solid"/>
              </a:ln>
              <a:solidFill>
                <a:srgbClr val="FFFFFF"/>
              </a:solidFill>
              <a:effectLst>
                <a:outerShdw blurRad="12700" dist="38100" dir="2700000" algn="tl" rotWithShape="0">
                  <a:schemeClr val="accent5">
                    <a:lumMod val="60000"/>
                    <a:lumOff val="40000"/>
                  </a:schemeClr>
                </a:outerShdw>
              </a:effectLst>
              <a:latin typeface="+mj-lt"/>
              <a:ea typeface="+mj-ea"/>
              <a:cs typeface="+mj-cs"/>
            </a:endParaRPr>
          </a:p>
        </p:txBody>
      </p:sp>
      <p:sp>
        <p:nvSpPr>
          <p:cNvPr id="5" name="TextBox 4">
            <a:extLst>
              <a:ext uri="{FF2B5EF4-FFF2-40B4-BE49-F238E27FC236}">
                <a16:creationId xmlns:a16="http://schemas.microsoft.com/office/drawing/2014/main" id="{28F0DC1B-441E-F01F-414E-BF8C42EEE158}"/>
              </a:ext>
            </a:extLst>
          </p:cNvPr>
          <p:cNvSpPr txBox="1"/>
          <p:nvPr/>
        </p:nvSpPr>
        <p:spPr>
          <a:xfrm>
            <a:off x="6413678" y="365761"/>
            <a:ext cx="8740463" cy="8373290"/>
          </a:xfrm>
          <a:prstGeom prst="rect">
            <a:avLst/>
          </a:prstGeom>
        </p:spPr>
        <p:txBody>
          <a:bodyPr vert="horz" lIns="91440" tIns="45720" rIns="91440" bIns="45720" rtlCol="0" anchor="ctr">
            <a:normAutofit fontScale="92500" lnSpcReduction="20000"/>
          </a:bodyPr>
          <a:lstStyle/>
          <a:p>
            <a:pPr marL="457200" indent="-457200" defTabSz="914400">
              <a:lnSpc>
                <a:spcPct val="90000"/>
              </a:lnSpc>
              <a:spcAft>
                <a:spcPts val="600"/>
              </a:spcAft>
              <a:buFont typeface="Arial" panose="020B0604020202020204" pitchFamily="34" charset="0"/>
              <a:buChar char="•"/>
            </a:pPr>
            <a:r>
              <a:rPr lang="en-US" sz="2800" b="1" dirty="0" err="1"/>
              <a:t>Phát</a:t>
            </a:r>
            <a:r>
              <a:rPr lang="en-US" sz="2800" b="1" dirty="0"/>
              <a:t> </a:t>
            </a:r>
            <a:r>
              <a:rPr lang="en-US" sz="2800" b="1" dirty="0" err="1"/>
              <a:t>thảo</a:t>
            </a:r>
            <a:r>
              <a:rPr lang="en-US" sz="2800" b="1" dirty="0"/>
              <a:t> </a:t>
            </a:r>
            <a:r>
              <a:rPr lang="en-US" sz="2800" b="1" dirty="0" err="1"/>
              <a:t>dự</a:t>
            </a:r>
            <a:r>
              <a:rPr lang="en-US" sz="2800" b="1" dirty="0"/>
              <a:t> </a:t>
            </a:r>
            <a:r>
              <a:rPr lang="en-US" sz="2800" b="1" dirty="0" err="1"/>
              <a:t>án</a:t>
            </a:r>
            <a:endParaRPr lang="en-US" sz="2800" b="1" dirty="0"/>
          </a:p>
          <a:p>
            <a:pPr defTabSz="914400">
              <a:lnSpc>
                <a:spcPct val="90000"/>
              </a:lnSpc>
              <a:spcAft>
                <a:spcPts val="600"/>
              </a:spcAft>
            </a:pPr>
            <a:r>
              <a:rPr lang="vi-VN" sz="2600" dirty="0" err="1">
                <a:effectLst/>
                <a:latin typeface="Times New Roman" panose="02020603050405020304" pitchFamily="18" charset="0"/>
                <a:ea typeface="Times New Roman" panose="02020603050405020304" pitchFamily="18" charset="0"/>
              </a:rPr>
              <a:t>Hiện</a:t>
            </a:r>
            <a:r>
              <a:rPr lang="vi-VN" sz="2600" dirty="0">
                <a:effectLst/>
                <a:latin typeface="Times New Roman" panose="02020603050405020304" pitchFamily="18" charset="0"/>
                <a:ea typeface="Times New Roman" panose="02020603050405020304" pitchFamily="18" charset="0"/>
              </a:rPr>
              <a:t> nay </a:t>
            </a:r>
            <a:r>
              <a:rPr lang="vi-VN" sz="2600" dirty="0" err="1">
                <a:effectLst/>
                <a:latin typeface="Times New Roman" panose="02020603050405020304" pitchFamily="18" charset="0"/>
                <a:ea typeface="Times New Roman" panose="02020603050405020304" pitchFamily="18" charset="0"/>
              </a:rPr>
              <a:t>với</a:t>
            </a:r>
            <a:r>
              <a:rPr lang="vi-VN" sz="2600" dirty="0">
                <a:effectLst/>
                <a:latin typeface="Times New Roman" panose="02020603050405020304" pitchFamily="18" charset="0"/>
                <a:ea typeface="Times New Roman" panose="02020603050405020304" pitchFamily="18" charset="0"/>
              </a:rPr>
              <a:t> </a:t>
            </a:r>
            <a:r>
              <a:rPr lang="vi-VN" sz="2600" dirty="0" err="1">
                <a:effectLst/>
                <a:latin typeface="Times New Roman" panose="02020603050405020304" pitchFamily="18" charset="0"/>
                <a:ea typeface="Times New Roman" panose="02020603050405020304" pitchFamily="18" charset="0"/>
              </a:rPr>
              <a:t>sự</a:t>
            </a:r>
            <a:r>
              <a:rPr lang="vi-VN" sz="2600" dirty="0">
                <a:effectLst/>
                <a:latin typeface="Times New Roman" panose="02020603050405020304" pitchFamily="18" charset="0"/>
                <a:ea typeface="Times New Roman" panose="02020603050405020304" pitchFamily="18" charset="0"/>
              </a:rPr>
              <a:t> </a:t>
            </a:r>
            <a:r>
              <a:rPr lang="vi-VN" sz="2600" dirty="0" err="1">
                <a:effectLst/>
                <a:latin typeface="Times New Roman" panose="02020603050405020304" pitchFamily="18" charset="0"/>
                <a:ea typeface="Times New Roman" panose="02020603050405020304" pitchFamily="18" charset="0"/>
              </a:rPr>
              <a:t>phát</a:t>
            </a:r>
            <a:r>
              <a:rPr lang="vi-VN" sz="2600" dirty="0">
                <a:effectLst/>
                <a:latin typeface="Times New Roman" panose="02020603050405020304" pitchFamily="18" charset="0"/>
                <a:ea typeface="Times New Roman" panose="02020603050405020304" pitchFamily="18" charset="0"/>
              </a:rPr>
              <a:t> </a:t>
            </a:r>
            <a:r>
              <a:rPr lang="vi-VN" sz="2600" dirty="0" err="1">
                <a:effectLst/>
                <a:latin typeface="Times New Roman" panose="02020603050405020304" pitchFamily="18" charset="0"/>
                <a:ea typeface="Times New Roman" panose="02020603050405020304" pitchFamily="18" charset="0"/>
              </a:rPr>
              <a:t>triển</a:t>
            </a:r>
            <a:r>
              <a:rPr lang="vi-VN" sz="2600" dirty="0">
                <a:effectLst/>
                <a:latin typeface="Times New Roman" panose="02020603050405020304" pitchFamily="18" charset="0"/>
                <a:ea typeface="Times New Roman" panose="02020603050405020304" pitchFamily="18" charset="0"/>
              </a:rPr>
              <a:t> không </a:t>
            </a:r>
            <a:r>
              <a:rPr lang="vi-VN" sz="2600" dirty="0" err="1">
                <a:effectLst/>
                <a:latin typeface="Times New Roman" panose="02020603050405020304" pitchFamily="18" charset="0"/>
                <a:ea typeface="Times New Roman" panose="02020603050405020304" pitchFamily="18" charset="0"/>
              </a:rPr>
              <a:t>ngừng</a:t>
            </a:r>
            <a:r>
              <a:rPr lang="vi-VN" sz="2600" dirty="0">
                <a:effectLst/>
                <a:latin typeface="Times New Roman" panose="02020603050405020304" pitchFamily="18" charset="0"/>
                <a:ea typeface="Times New Roman" panose="02020603050405020304" pitchFamily="18" charset="0"/>
              </a:rPr>
              <a:t> </a:t>
            </a:r>
            <a:r>
              <a:rPr lang="vi-VN" sz="2600" dirty="0" err="1">
                <a:effectLst/>
                <a:latin typeface="Times New Roman" panose="02020603050405020304" pitchFamily="18" charset="0"/>
                <a:ea typeface="Times New Roman" panose="02020603050405020304" pitchFamily="18" charset="0"/>
              </a:rPr>
              <a:t>của</a:t>
            </a:r>
            <a:r>
              <a:rPr lang="vi-VN" sz="2600" dirty="0">
                <a:effectLst/>
                <a:latin typeface="Times New Roman" panose="02020603050405020304" pitchFamily="18" charset="0"/>
                <a:ea typeface="Times New Roman" panose="02020603050405020304" pitchFamily="18" charset="0"/>
              </a:rPr>
              <a:t> </a:t>
            </a:r>
            <a:r>
              <a:rPr lang="vi-VN" sz="2600" dirty="0" err="1">
                <a:effectLst/>
                <a:latin typeface="Times New Roman" panose="02020603050405020304" pitchFamily="18" charset="0"/>
                <a:ea typeface="Times New Roman" panose="02020603050405020304" pitchFamily="18" charset="0"/>
              </a:rPr>
              <a:t>nghành</a:t>
            </a:r>
            <a:r>
              <a:rPr lang="vi-VN" sz="2600" dirty="0">
                <a:effectLst/>
                <a:latin typeface="Times New Roman" panose="02020603050405020304" pitchFamily="18" charset="0"/>
                <a:ea typeface="Times New Roman" panose="02020603050405020304" pitchFamily="18" charset="0"/>
              </a:rPr>
              <a:t> CNTT, </a:t>
            </a:r>
            <a:r>
              <a:rPr lang="vi-VN" sz="2600" dirty="0" err="1">
                <a:effectLst/>
                <a:latin typeface="Times New Roman" panose="02020603050405020304" pitchFamily="18" charset="0"/>
                <a:ea typeface="Times New Roman" panose="02020603050405020304" pitchFamily="18" charset="0"/>
              </a:rPr>
              <a:t>đòi</a:t>
            </a:r>
            <a:r>
              <a:rPr lang="vi-VN" sz="2600" dirty="0">
                <a:effectLst/>
                <a:latin typeface="Times New Roman" panose="02020603050405020304" pitchFamily="18" charset="0"/>
                <a:ea typeface="Times New Roman" panose="02020603050405020304" pitchFamily="18" charset="0"/>
              </a:rPr>
              <a:t> </a:t>
            </a:r>
            <a:r>
              <a:rPr lang="vi-VN" sz="2600" dirty="0" err="1">
                <a:effectLst/>
                <a:latin typeface="Times New Roman" panose="02020603050405020304" pitchFamily="18" charset="0"/>
                <a:ea typeface="Times New Roman" panose="02020603050405020304" pitchFamily="18" charset="0"/>
              </a:rPr>
              <a:t>hỏi</a:t>
            </a:r>
            <a:r>
              <a:rPr lang="vi-VN" sz="2600" dirty="0">
                <a:effectLst/>
                <a:latin typeface="Times New Roman" panose="02020603050405020304" pitchFamily="18" charset="0"/>
                <a:ea typeface="Times New Roman" panose="02020603050405020304" pitchFamily="18" charset="0"/>
              </a:rPr>
              <a:t> </a:t>
            </a:r>
            <a:r>
              <a:rPr lang="vi-VN" sz="2600" dirty="0" err="1">
                <a:effectLst/>
                <a:latin typeface="Times New Roman" panose="02020603050405020304" pitchFamily="18" charset="0"/>
                <a:ea typeface="Times New Roman" panose="02020603050405020304" pitchFamily="18" charset="0"/>
              </a:rPr>
              <a:t>là</a:t>
            </a:r>
            <a:r>
              <a:rPr lang="vi-VN" sz="2600" dirty="0">
                <a:effectLst/>
                <a:latin typeface="Times New Roman" panose="02020603050405020304" pitchFamily="18" charset="0"/>
                <a:ea typeface="Times New Roman" panose="02020603050405020304" pitchFamily="18" charset="0"/>
              </a:rPr>
              <a:t> </a:t>
            </a:r>
            <a:r>
              <a:rPr lang="vi-VN" sz="2600" dirty="0" err="1">
                <a:effectLst/>
                <a:latin typeface="Times New Roman" panose="02020603050405020304" pitchFamily="18" charset="0"/>
                <a:ea typeface="Times New Roman" panose="02020603050405020304" pitchFamily="18" charset="0"/>
              </a:rPr>
              <a:t>các</a:t>
            </a:r>
            <a:r>
              <a:rPr lang="vi-VN" sz="2600" dirty="0">
                <a:effectLst/>
                <a:latin typeface="Times New Roman" panose="02020603050405020304" pitchFamily="18" charset="0"/>
                <a:ea typeface="Times New Roman" panose="02020603050405020304" pitchFamily="18" charset="0"/>
              </a:rPr>
              <a:t> </a:t>
            </a:r>
            <a:r>
              <a:rPr lang="vi-VN" sz="2600" dirty="0" err="1">
                <a:effectLst/>
                <a:latin typeface="Times New Roman" panose="02020603050405020304" pitchFamily="18" charset="0"/>
                <a:ea typeface="Times New Roman" panose="02020603050405020304" pitchFamily="18" charset="0"/>
              </a:rPr>
              <a:t>nhà</a:t>
            </a:r>
            <a:r>
              <a:rPr lang="vi-VN" sz="2600" dirty="0">
                <a:effectLst/>
                <a:latin typeface="Times New Roman" panose="02020603050405020304" pitchFamily="18" charset="0"/>
                <a:ea typeface="Times New Roman" panose="02020603050405020304" pitchFamily="18" charset="0"/>
              </a:rPr>
              <a:t> kinh doanh </a:t>
            </a:r>
            <a:r>
              <a:rPr lang="vi-VN" sz="2600" dirty="0" err="1">
                <a:effectLst/>
                <a:latin typeface="Times New Roman" panose="02020603050405020304" pitchFamily="18" charset="0"/>
                <a:ea typeface="Times New Roman" panose="02020603050405020304" pitchFamily="18" charset="0"/>
              </a:rPr>
              <a:t>phải</a:t>
            </a:r>
            <a:r>
              <a:rPr lang="vi-VN" sz="2600" dirty="0">
                <a:effectLst/>
                <a:latin typeface="Times New Roman" panose="02020603050405020304" pitchFamily="18" charset="0"/>
                <a:ea typeface="Times New Roman" panose="02020603050405020304" pitchFamily="18" charset="0"/>
              </a:rPr>
              <a:t> </a:t>
            </a:r>
            <a:r>
              <a:rPr lang="vi-VN" sz="2600" dirty="0" err="1">
                <a:effectLst/>
                <a:latin typeface="Times New Roman" panose="02020603050405020304" pitchFamily="18" charset="0"/>
                <a:ea typeface="Times New Roman" panose="02020603050405020304" pitchFamily="18" charset="0"/>
              </a:rPr>
              <a:t>có</a:t>
            </a:r>
            <a:r>
              <a:rPr lang="vi-VN" sz="2600" dirty="0">
                <a:effectLst/>
                <a:latin typeface="Times New Roman" panose="02020603050405020304" pitchFamily="18" charset="0"/>
                <a:ea typeface="Times New Roman" panose="02020603050405020304" pitchFamily="18" charset="0"/>
              </a:rPr>
              <a:t> </a:t>
            </a:r>
            <a:r>
              <a:rPr lang="vi-VN" sz="2600" dirty="0" err="1">
                <a:effectLst/>
                <a:latin typeface="Times New Roman" panose="02020603050405020304" pitchFamily="18" charset="0"/>
                <a:ea typeface="Times New Roman" panose="02020603050405020304" pitchFamily="18" charset="0"/>
              </a:rPr>
              <a:t>những</a:t>
            </a:r>
            <a:r>
              <a:rPr lang="vi-VN" sz="2600" dirty="0">
                <a:effectLst/>
                <a:latin typeface="Times New Roman" panose="02020603050405020304" pitchFamily="18" charset="0"/>
                <a:ea typeface="Times New Roman" panose="02020603050405020304" pitchFamily="18" charset="0"/>
              </a:rPr>
              <a:t> </a:t>
            </a:r>
            <a:r>
              <a:rPr lang="vi-VN" sz="2600" dirty="0" err="1">
                <a:effectLst/>
                <a:latin typeface="Times New Roman" panose="02020603050405020304" pitchFamily="18" charset="0"/>
                <a:ea typeface="Times New Roman" panose="02020603050405020304" pitchFamily="18" charset="0"/>
              </a:rPr>
              <a:t>giải</a:t>
            </a:r>
            <a:r>
              <a:rPr lang="vi-VN" sz="2600" dirty="0">
                <a:effectLst/>
                <a:latin typeface="Times New Roman" panose="02020603050405020304" pitchFamily="18" charset="0"/>
                <a:ea typeface="Times New Roman" panose="02020603050405020304" pitchFamily="18" charset="0"/>
              </a:rPr>
              <a:t> </a:t>
            </a:r>
            <a:r>
              <a:rPr lang="vi-VN" sz="2600" dirty="0" err="1">
                <a:effectLst/>
                <a:latin typeface="Times New Roman" panose="02020603050405020304" pitchFamily="18" charset="0"/>
                <a:ea typeface="Times New Roman" panose="02020603050405020304" pitchFamily="18" charset="0"/>
              </a:rPr>
              <a:t>pháp</a:t>
            </a:r>
            <a:r>
              <a:rPr lang="vi-VN" sz="2600" dirty="0">
                <a:effectLst/>
                <a:latin typeface="Times New Roman" panose="02020603050405020304" pitchFamily="18" charset="0"/>
                <a:ea typeface="Times New Roman" panose="02020603050405020304" pitchFamily="18" charset="0"/>
              </a:rPr>
              <a:t> </a:t>
            </a:r>
            <a:r>
              <a:rPr lang="vi-VN" sz="2600" dirty="0" err="1">
                <a:effectLst/>
                <a:latin typeface="Times New Roman" panose="02020603050405020304" pitchFamily="18" charset="0"/>
                <a:ea typeface="Times New Roman" panose="02020603050405020304" pitchFamily="18" charset="0"/>
              </a:rPr>
              <a:t>và</a:t>
            </a:r>
            <a:r>
              <a:rPr lang="vi-VN" sz="2600" dirty="0">
                <a:effectLst/>
                <a:latin typeface="Times New Roman" panose="02020603050405020304" pitchFamily="18" charset="0"/>
                <a:ea typeface="Times New Roman" panose="02020603050405020304" pitchFamily="18" charset="0"/>
              </a:rPr>
              <a:t> </a:t>
            </a:r>
            <a:r>
              <a:rPr lang="vi-VN" sz="2600" dirty="0" err="1">
                <a:effectLst/>
                <a:latin typeface="Times New Roman" panose="02020603050405020304" pitchFamily="18" charset="0"/>
                <a:ea typeface="Times New Roman" panose="02020603050405020304" pitchFamily="18" charset="0"/>
              </a:rPr>
              <a:t>chiến</a:t>
            </a:r>
            <a:r>
              <a:rPr lang="vi-VN" sz="2600" dirty="0">
                <a:effectLst/>
                <a:latin typeface="Times New Roman" panose="02020603050405020304" pitchFamily="18" charset="0"/>
                <a:ea typeface="Times New Roman" panose="02020603050405020304" pitchFamily="18" charset="0"/>
              </a:rPr>
              <a:t> </a:t>
            </a:r>
            <a:r>
              <a:rPr lang="vi-VN" sz="2600" dirty="0" err="1">
                <a:effectLst/>
                <a:latin typeface="Times New Roman" panose="02020603050405020304" pitchFamily="18" charset="0"/>
                <a:ea typeface="Times New Roman" panose="02020603050405020304" pitchFamily="18" charset="0"/>
              </a:rPr>
              <a:t>lược</a:t>
            </a:r>
            <a:r>
              <a:rPr lang="vi-VN" sz="2600" dirty="0">
                <a:effectLst/>
                <a:latin typeface="Times New Roman" panose="02020603050405020304" pitchFamily="18" charset="0"/>
                <a:ea typeface="Times New Roman" panose="02020603050405020304" pitchFamily="18" charset="0"/>
              </a:rPr>
              <a:t> </a:t>
            </a:r>
            <a:r>
              <a:rPr lang="vi-VN" sz="2600" dirty="0" err="1">
                <a:effectLst/>
                <a:latin typeface="Times New Roman" panose="02020603050405020304" pitchFamily="18" charset="0"/>
                <a:ea typeface="Times New Roman" panose="02020603050405020304" pitchFamily="18" charset="0"/>
              </a:rPr>
              <a:t>phù</a:t>
            </a:r>
            <a:r>
              <a:rPr lang="vi-VN" sz="2600" dirty="0">
                <a:effectLst/>
                <a:latin typeface="Times New Roman" panose="02020603050405020304" pitchFamily="18" charset="0"/>
                <a:ea typeface="Times New Roman" panose="02020603050405020304" pitchFamily="18" charset="0"/>
              </a:rPr>
              <a:t> </a:t>
            </a:r>
            <a:r>
              <a:rPr lang="vi-VN" sz="2600" dirty="0" err="1">
                <a:effectLst/>
                <a:latin typeface="Times New Roman" panose="02020603050405020304" pitchFamily="18" charset="0"/>
                <a:ea typeface="Times New Roman" panose="02020603050405020304" pitchFamily="18" charset="0"/>
              </a:rPr>
              <a:t>hợp</a:t>
            </a:r>
            <a:r>
              <a:rPr lang="vi-VN" sz="2600" dirty="0">
                <a:effectLst/>
                <a:latin typeface="Times New Roman" panose="02020603050405020304" pitchFamily="18" charset="0"/>
                <a:ea typeface="Times New Roman" panose="02020603050405020304" pitchFamily="18" charset="0"/>
              </a:rPr>
              <a:t> </a:t>
            </a:r>
            <a:r>
              <a:rPr lang="vi-VN" sz="2600" dirty="0" err="1">
                <a:effectLst/>
                <a:latin typeface="Times New Roman" panose="02020603050405020304" pitchFamily="18" charset="0"/>
                <a:ea typeface="Times New Roman" panose="02020603050405020304" pitchFamily="18" charset="0"/>
              </a:rPr>
              <a:t>đúng</a:t>
            </a:r>
            <a:r>
              <a:rPr lang="vi-VN" sz="2600" dirty="0">
                <a:effectLst/>
                <a:latin typeface="Times New Roman" panose="02020603050405020304" pitchFamily="18" charset="0"/>
                <a:ea typeface="Times New Roman" panose="02020603050405020304" pitchFamily="18" charset="0"/>
              </a:rPr>
              <a:t> </a:t>
            </a:r>
            <a:r>
              <a:rPr lang="vi-VN" sz="2600" dirty="0" err="1">
                <a:effectLst/>
                <a:latin typeface="Times New Roman" panose="02020603050405020304" pitchFamily="18" charset="0"/>
                <a:ea typeface="Times New Roman" panose="02020603050405020304" pitchFamily="18" charset="0"/>
              </a:rPr>
              <a:t>đắn</a:t>
            </a:r>
            <a:r>
              <a:rPr lang="vi-VN" sz="2600" dirty="0">
                <a:effectLst/>
                <a:latin typeface="Times New Roman" panose="02020603050405020304" pitchFamily="18" charset="0"/>
                <a:ea typeface="Times New Roman" panose="02020603050405020304" pitchFamily="18" charset="0"/>
              </a:rPr>
              <a:t> </a:t>
            </a:r>
            <a:r>
              <a:rPr lang="vi-VN" sz="2600" dirty="0" err="1">
                <a:effectLst/>
                <a:latin typeface="Times New Roman" panose="02020603050405020304" pitchFamily="18" charset="0"/>
                <a:ea typeface="Times New Roman" panose="02020603050405020304" pitchFamily="18" charset="0"/>
              </a:rPr>
              <a:t>để</a:t>
            </a:r>
            <a:r>
              <a:rPr lang="vi-VN" sz="2600" dirty="0">
                <a:effectLst/>
                <a:latin typeface="Times New Roman" panose="02020603050405020304" pitchFamily="18" charset="0"/>
                <a:ea typeface="Times New Roman" panose="02020603050405020304" pitchFamily="18" charset="0"/>
              </a:rPr>
              <a:t> </a:t>
            </a:r>
            <a:r>
              <a:rPr lang="vi-VN" sz="2600" dirty="0" err="1">
                <a:effectLst/>
                <a:latin typeface="Times New Roman" panose="02020603050405020304" pitchFamily="18" charset="0"/>
                <a:ea typeface="Times New Roman" panose="02020603050405020304" pitchFamily="18" charset="0"/>
              </a:rPr>
              <a:t>có</a:t>
            </a:r>
            <a:r>
              <a:rPr lang="vi-VN" sz="2600" dirty="0">
                <a:effectLst/>
                <a:latin typeface="Times New Roman" panose="02020603050405020304" pitchFamily="18" charset="0"/>
                <a:ea typeface="Times New Roman" panose="02020603050405020304" pitchFamily="18" charset="0"/>
              </a:rPr>
              <a:t> </a:t>
            </a:r>
            <a:r>
              <a:rPr lang="vi-VN" sz="2600" dirty="0" err="1">
                <a:effectLst/>
                <a:latin typeface="Times New Roman" panose="02020603050405020304" pitchFamily="18" charset="0"/>
                <a:ea typeface="Times New Roman" panose="02020603050405020304" pitchFamily="18" charset="0"/>
              </a:rPr>
              <a:t>thể</a:t>
            </a:r>
            <a:r>
              <a:rPr lang="vi-VN" sz="2600" dirty="0">
                <a:effectLst/>
                <a:latin typeface="Times New Roman" panose="02020603050405020304" pitchFamily="18" charset="0"/>
                <a:ea typeface="Times New Roman" panose="02020603050405020304" pitchFamily="18" charset="0"/>
              </a:rPr>
              <a:t> </a:t>
            </a:r>
            <a:r>
              <a:rPr lang="vi-VN" sz="2600" dirty="0" err="1">
                <a:effectLst/>
                <a:latin typeface="Times New Roman" panose="02020603050405020304" pitchFamily="18" charset="0"/>
                <a:ea typeface="Times New Roman" panose="02020603050405020304" pitchFamily="18" charset="0"/>
              </a:rPr>
              <a:t>đứng</a:t>
            </a:r>
            <a:r>
              <a:rPr lang="vi-VN" sz="2600" dirty="0">
                <a:effectLst/>
                <a:latin typeface="Times New Roman" panose="02020603050405020304" pitchFamily="18" charset="0"/>
                <a:ea typeface="Times New Roman" panose="02020603050405020304" pitchFamily="18" charset="0"/>
              </a:rPr>
              <a:t> </a:t>
            </a:r>
            <a:r>
              <a:rPr lang="vi-VN" sz="2600" dirty="0" err="1">
                <a:effectLst/>
                <a:latin typeface="Times New Roman" panose="02020603050405020304" pitchFamily="18" charset="0"/>
                <a:ea typeface="Times New Roman" panose="02020603050405020304" pitchFamily="18" charset="0"/>
              </a:rPr>
              <a:t>vững</a:t>
            </a:r>
            <a:r>
              <a:rPr lang="vi-VN" sz="2600" dirty="0">
                <a:effectLst/>
                <a:latin typeface="Times New Roman" panose="02020603050405020304" pitchFamily="18" charset="0"/>
                <a:ea typeface="Times New Roman" panose="02020603050405020304" pitchFamily="18" charset="0"/>
              </a:rPr>
              <a:t> </a:t>
            </a:r>
            <a:r>
              <a:rPr lang="vi-VN" sz="2600" dirty="0" err="1">
                <a:effectLst/>
                <a:latin typeface="Times New Roman" panose="02020603050405020304" pitchFamily="18" charset="0"/>
                <a:ea typeface="Times New Roman" panose="02020603050405020304" pitchFamily="18" charset="0"/>
              </a:rPr>
              <a:t>và</a:t>
            </a:r>
            <a:r>
              <a:rPr lang="vi-VN" sz="2600" dirty="0">
                <a:effectLst/>
                <a:latin typeface="Times New Roman" panose="02020603050405020304" pitchFamily="18" charset="0"/>
                <a:ea typeface="Times New Roman" panose="02020603050405020304" pitchFamily="18" charset="0"/>
              </a:rPr>
              <a:t> </a:t>
            </a:r>
            <a:r>
              <a:rPr lang="vi-VN" sz="2600" dirty="0" err="1">
                <a:effectLst/>
                <a:latin typeface="Times New Roman" panose="02020603050405020304" pitchFamily="18" charset="0"/>
                <a:ea typeface="Times New Roman" panose="02020603050405020304" pitchFamily="18" charset="0"/>
              </a:rPr>
              <a:t>phát</a:t>
            </a:r>
            <a:r>
              <a:rPr lang="vi-VN" sz="2600" dirty="0">
                <a:effectLst/>
                <a:latin typeface="Times New Roman" panose="02020603050405020304" pitchFamily="18" charset="0"/>
                <a:ea typeface="Times New Roman" panose="02020603050405020304" pitchFamily="18" charset="0"/>
              </a:rPr>
              <a:t> </a:t>
            </a:r>
            <a:r>
              <a:rPr lang="vi-VN" sz="2600" dirty="0" err="1">
                <a:effectLst/>
                <a:latin typeface="Times New Roman" panose="02020603050405020304" pitchFamily="18" charset="0"/>
                <a:ea typeface="Times New Roman" panose="02020603050405020304" pitchFamily="18" charset="0"/>
              </a:rPr>
              <a:t>triển</a:t>
            </a:r>
            <a:r>
              <a:rPr lang="vi-VN" sz="2600" dirty="0">
                <a:effectLst/>
                <a:latin typeface="Times New Roman" panose="02020603050405020304" pitchFamily="18" charset="0"/>
                <a:ea typeface="Times New Roman" panose="02020603050405020304" pitchFamily="18" charset="0"/>
              </a:rPr>
              <a:t>. </a:t>
            </a:r>
            <a:r>
              <a:rPr lang="vi-VN" sz="2600" dirty="0" err="1">
                <a:effectLst/>
                <a:latin typeface="Times New Roman" panose="02020603050405020304" pitchFamily="18" charset="0"/>
                <a:ea typeface="Times New Roman" panose="02020603050405020304" pitchFamily="18" charset="0"/>
              </a:rPr>
              <a:t>Một</a:t>
            </a:r>
            <a:r>
              <a:rPr lang="vi-VN" sz="2600" dirty="0">
                <a:effectLst/>
                <a:latin typeface="Times New Roman" panose="02020603050405020304" pitchFamily="18" charset="0"/>
                <a:ea typeface="Times New Roman" panose="02020603050405020304" pitchFamily="18" charset="0"/>
              </a:rPr>
              <a:t> </a:t>
            </a:r>
            <a:r>
              <a:rPr lang="vi-VN" sz="2600" dirty="0" err="1">
                <a:effectLst/>
                <a:latin typeface="Times New Roman" panose="02020603050405020304" pitchFamily="18" charset="0"/>
                <a:ea typeface="Times New Roman" panose="02020603050405020304" pitchFamily="18" charset="0"/>
              </a:rPr>
              <a:t>giải</a:t>
            </a:r>
            <a:r>
              <a:rPr lang="vi-VN" sz="2600" dirty="0">
                <a:effectLst/>
                <a:latin typeface="Times New Roman" panose="02020603050405020304" pitchFamily="18" charset="0"/>
                <a:ea typeface="Times New Roman" panose="02020603050405020304" pitchFamily="18" charset="0"/>
              </a:rPr>
              <a:t> </a:t>
            </a:r>
            <a:r>
              <a:rPr lang="vi-VN" sz="2600" dirty="0" err="1">
                <a:effectLst/>
                <a:latin typeface="Times New Roman" panose="02020603050405020304" pitchFamily="18" charset="0"/>
                <a:ea typeface="Times New Roman" panose="02020603050405020304" pitchFamily="18" charset="0"/>
              </a:rPr>
              <a:t>pháp</a:t>
            </a:r>
            <a:r>
              <a:rPr lang="vi-VN" sz="2600" dirty="0">
                <a:effectLst/>
                <a:latin typeface="Times New Roman" panose="02020603050405020304" pitchFamily="18" charset="0"/>
                <a:ea typeface="Times New Roman" panose="02020603050405020304" pitchFamily="18" charset="0"/>
              </a:rPr>
              <a:t> </a:t>
            </a:r>
            <a:r>
              <a:rPr lang="vi-VN" sz="2600" dirty="0" err="1">
                <a:effectLst/>
                <a:latin typeface="Times New Roman" panose="02020603050405020304" pitchFamily="18" charset="0"/>
                <a:ea typeface="Times New Roman" panose="02020603050405020304" pitchFamily="18" charset="0"/>
              </a:rPr>
              <a:t>được</a:t>
            </a:r>
            <a:r>
              <a:rPr lang="vi-VN" sz="2600" dirty="0">
                <a:effectLst/>
                <a:latin typeface="Times New Roman" panose="02020603050405020304" pitchFamily="18" charset="0"/>
                <a:ea typeface="Times New Roman" panose="02020603050405020304" pitchFamily="18" charset="0"/>
              </a:rPr>
              <a:t> </a:t>
            </a:r>
            <a:r>
              <a:rPr lang="vi-VN" sz="2600" dirty="0" err="1">
                <a:effectLst/>
                <a:latin typeface="Times New Roman" panose="02020603050405020304" pitchFamily="18" charset="0"/>
                <a:ea typeface="Times New Roman" panose="02020603050405020304" pitchFamily="18" charset="0"/>
              </a:rPr>
              <a:t>đặt</a:t>
            </a:r>
            <a:r>
              <a:rPr lang="vi-VN" sz="2600" dirty="0">
                <a:effectLst/>
                <a:latin typeface="Times New Roman" panose="02020603050405020304" pitchFamily="18" charset="0"/>
                <a:ea typeface="Times New Roman" panose="02020603050405020304" pitchFamily="18" charset="0"/>
              </a:rPr>
              <a:t> ra </a:t>
            </a:r>
            <a:r>
              <a:rPr lang="vi-VN" sz="2600" dirty="0" err="1">
                <a:effectLst/>
                <a:latin typeface="Times New Roman" panose="02020603050405020304" pitchFamily="18" charset="0"/>
                <a:ea typeface="Times New Roman" panose="02020603050405020304" pitchFamily="18" charset="0"/>
              </a:rPr>
              <a:t>là</a:t>
            </a:r>
            <a:r>
              <a:rPr lang="vi-VN" sz="2600" dirty="0">
                <a:effectLst/>
                <a:latin typeface="Times New Roman" panose="02020603050405020304" pitchFamily="18" charset="0"/>
                <a:ea typeface="Times New Roman" panose="02020603050405020304" pitchFamily="18" charset="0"/>
              </a:rPr>
              <a:t> </a:t>
            </a:r>
            <a:r>
              <a:rPr lang="vi-VN" sz="2600" dirty="0" err="1">
                <a:effectLst/>
                <a:latin typeface="Times New Roman" panose="02020603050405020304" pitchFamily="18" charset="0"/>
                <a:ea typeface="Times New Roman" panose="02020603050405020304" pitchFamily="18" charset="0"/>
              </a:rPr>
              <a:t>ứng</a:t>
            </a:r>
            <a:r>
              <a:rPr lang="vi-VN" sz="2600" dirty="0">
                <a:effectLst/>
                <a:latin typeface="Times New Roman" panose="02020603050405020304" pitchFamily="18" charset="0"/>
                <a:ea typeface="Times New Roman" panose="02020603050405020304" pitchFamily="18" charset="0"/>
              </a:rPr>
              <a:t> </a:t>
            </a:r>
            <a:r>
              <a:rPr lang="vi-VN" sz="2600" dirty="0" err="1">
                <a:effectLst/>
                <a:latin typeface="Times New Roman" panose="02020603050405020304" pitchFamily="18" charset="0"/>
                <a:ea typeface="Times New Roman" panose="02020603050405020304" pitchFamily="18" charset="0"/>
              </a:rPr>
              <a:t>dụng</a:t>
            </a:r>
            <a:r>
              <a:rPr lang="vi-VN" sz="2600" dirty="0">
                <a:effectLst/>
                <a:latin typeface="Times New Roman" panose="02020603050405020304" pitchFamily="18" charset="0"/>
                <a:ea typeface="Times New Roman" panose="02020603050405020304" pitchFamily="18" charset="0"/>
              </a:rPr>
              <a:t> </a:t>
            </a:r>
            <a:r>
              <a:rPr lang="vi-VN" sz="2600" dirty="0" err="1">
                <a:effectLst/>
                <a:latin typeface="Times New Roman" panose="02020603050405020304" pitchFamily="18" charset="0"/>
                <a:ea typeface="Times New Roman" panose="02020603050405020304" pitchFamily="18" charset="0"/>
              </a:rPr>
              <a:t>tiến</a:t>
            </a:r>
            <a:r>
              <a:rPr lang="vi-VN" sz="2600" dirty="0">
                <a:effectLst/>
                <a:latin typeface="Times New Roman" panose="02020603050405020304" pitchFamily="18" charset="0"/>
                <a:ea typeface="Times New Roman" panose="02020603050405020304" pitchFamily="18" charset="0"/>
              </a:rPr>
              <a:t> </a:t>
            </a:r>
            <a:r>
              <a:rPr lang="vi-VN" sz="2600" dirty="0" err="1">
                <a:effectLst/>
                <a:latin typeface="Times New Roman" panose="02020603050405020304" pitchFamily="18" charset="0"/>
                <a:ea typeface="Times New Roman" panose="02020603050405020304" pitchFamily="18" charset="0"/>
              </a:rPr>
              <a:t>bộ</a:t>
            </a:r>
            <a:r>
              <a:rPr lang="vi-VN" sz="2600" dirty="0">
                <a:effectLst/>
                <a:latin typeface="Times New Roman" panose="02020603050405020304" pitchFamily="18" charset="0"/>
                <a:ea typeface="Times New Roman" panose="02020603050405020304" pitchFamily="18" charset="0"/>
              </a:rPr>
              <a:t> </a:t>
            </a:r>
            <a:r>
              <a:rPr lang="vi-VN" sz="2600" dirty="0" err="1">
                <a:effectLst/>
                <a:latin typeface="Times New Roman" panose="02020603050405020304" pitchFamily="18" charset="0"/>
                <a:ea typeface="Times New Roman" panose="02020603050405020304" pitchFamily="18" charset="0"/>
              </a:rPr>
              <a:t>của</a:t>
            </a:r>
            <a:r>
              <a:rPr lang="vi-VN" sz="2600" dirty="0">
                <a:effectLst/>
                <a:latin typeface="Times New Roman" panose="02020603050405020304" pitchFamily="18" charset="0"/>
                <a:ea typeface="Times New Roman" panose="02020603050405020304" pitchFamily="18" charset="0"/>
              </a:rPr>
              <a:t> công </a:t>
            </a:r>
            <a:r>
              <a:rPr lang="vi-VN" sz="2600" dirty="0" err="1">
                <a:effectLst/>
                <a:latin typeface="Times New Roman" panose="02020603050405020304" pitchFamily="18" charset="0"/>
                <a:ea typeface="Times New Roman" panose="02020603050405020304" pitchFamily="18" charset="0"/>
              </a:rPr>
              <a:t>nghệ</a:t>
            </a:r>
            <a:r>
              <a:rPr lang="vi-VN" sz="2600" dirty="0">
                <a:effectLst/>
                <a:latin typeface="Times New Roman" panose="02020603050405020304" pitchFamily="18" charset="0"/>
                <a:ea typeface="Times New Roman" panose="02020603050405020304" pitchFamily="18" charset="0"/>
              </a:rPr>
              <a:t> </a:t>
            </a:r>
            <a:r>
              <a:rPr lang="vi-VN" sz="3000" dirty="0">
                <a:effectLst/>
                <a:latin typeface="Times New Roman" panose="02020603050405020304" pitchFamily="18" charset="0"/>
                <a:ea typeface="Times New Roman" panose="02020603050405020304" pitchFamily="18" charset="0"/>
              </a:rPr>
              <a:t>thông tin </a:t>
            </a:r>
            <a:r>
              <a:rPr lang="vi-VN" sz="3000" dirty="0" err="1">
                <a:effectLst/>
                <a:latin typeface="Times New Roman" panose="02020603050405020304" pitchFamily="18" charset="0"/>
                <a:ea typeface="Times New Roman" panose="02020603050405020304" pitchFamily="18" charset="0"/>
              </a:rPr>
              <a:t>vào</a:t>
            </a:r>
            <a:r>
              <a:rPr lang="vi-VN" sz="3000" dirty="0">
                <a:effectLst/>
                <a:latin typeface="Times New Roman" panose="02020603050405020304" pitchFamily="18" charset="0"/>
                <a:ea typeface="Times New Roman" panose="02020603050405020304" pitchFamily="18" charset="0"/>
              </a:rPr>
              <a:t> công </a:t>
            </a:r>
            <a:r>
              <a:rPr lang="vi-VN" sz="3000" dirty="0" err="1">
                <a:effectLst/>
                <a:latin typeface="Times New Roman" panose="02020603050405020304" pitchFamily="18" charset="0"/>
                <a:ea typeface="Times New Roman" panose="02020603050405020304" pitchFamily="18" charset="0"/>
              </a:rPr>
              <a:t>việc</a:t>
            </a:r>
            <a:r>
              <a:rPr lang="vi-VN" sz="3000" dirty="0">
                <a:effectLst/>
                <a:latin typeface="Times New Roman" panose="02020603050405020304" pitchFamily="18" charset="0"/>
                <a:ea typeface="Times New Roman" panose="02020603050405020304" pitchFamily="18" charset="0"/>
              </a:rPr>
              <a:t> </a:t>
            </a:r>
            <a:r>
              <a:rPr lang="vi-VN" sz="3000" dirty="0" err="1">
                <a:effectLst/>
                <a:latin typeface="Times New Roman" panose="02020603050405020304" pitchFamily="18" charset="0"/>
                <a:ea typeface="Times New Roman" panose="02020603050405020304" pitchFamily="18" charset="0"/>
              </a:rPr>
              <a:t>quản</a:t>
            </a:r>
            <a:r>
              <a:rPr lang="vi-VN" sz="3000" dirty="0">
                <a:effectLst/>
                <a:latin typeface="Times New Roman" panose="02020603050405020304" pitchFamily="18" charset="0"/>
                <a:ea typeface="Times New Roman" panose="02020603050405020304" pitchFamily="18" charset="0"/>
              </a:rPr>
              <a:t> </a:t>
            </a:r>
            <a:r>
              <a:rPr lang="vi-VN" sz="3000" dirty="0" err="1">
                <a:effectLst/>
                <a:latin typeface="Times New Roman" panose="02020603050405020304" pitchFamily="18" charset="0"/>
                <a:ea typeface="Times New Roman" panose="02020603050405020304" pitchFamily="18" charset="0"/>
              </a:rPr>
              <a:t>lý</a:t>
            </a:r>
            <a:r>
              <a:rPr lang="vi-VN" sz="3000" dirty="0">
                <a:effectLst/>
                <a:latin typeface="Times New Roman" panose="02020603050405020304" pitchFamily="18" charset="0"/>
                <a:ea typeface="Times New Roman" panose="02020603050405020304" pitchFamily="18" charset="0"/>
              </a:rPr>
              <a:t> </a:t>
            </a:r>
            <a:r>
              <a:rPr lang="vi-VN" sz="3000" dirty="0" err="1">
                <a:effectLst/>
                <a:latin typeface="Times New Roman" panose="02020603050405020304" pitchFamily="18" charset="0"/>
                <a:ea typeface="Times New Roman" panose="02020603050405020304" pitchFamily="18" charset="0"/>
              </a:rPr>
              <a:t>nhà</a:t>
            </a:r>
            <a:r>
              <a:rPr lang="vi-VN" sz="3000" dirty="0">
                <a:effectLst/>
                <a:latin typeface="Times New Roman" panose="02020603050405020304" pitchFamily="18" charset="0"/>
                <a:ea typeface="Times New Roman" panose="02020603050405020304" pitchFamily="18" charset="0"/>
              </a:rPr>
              <a:t> </a:t>
            </a:r>
            <a:r>
              <a:rPr lang="vi-VN" sz="3000" dirty="0" err="1">
                <a:effectLst/>
                <a:latin typeface="Times New Roman" panose="02020603050405020304" pitchFamily="18" charset="0"/>
                <a:ea typeface="Times New Roman" panose="02020603050405020304" pitchFamily="18" charset="0"/>
              </a:rPr>
              <a:t>hàng</a:t>
            </a:r>
            <a:r>
              <a:rPr lang="vi-VN" sz="3000" dirty="0">
                <a:effectLst/>
                <a:latin typeface="Times New Roman" panose="02020603050405020304" pitchFamily="18" charset="0"/>
                <a:ea typeface="Times New Roman" panose="02020603050405020304" pitchFamily="18" charset="0"/>
              </a:rPr>
              <a:t>. </a:t>
            </a:r>
          </a:p>
          <a:p>
            <a:pPr defTabSz="914400">
              <a:lnSpc>
                <a:spcPct val="90000"/>
              </a:lnSpc>
              <a:spcAft>
                <a:spcPts val="600"/>
              </a:spcAft>
            </a:pPr>
            <a:endParaRPr lang="vi-VN" sz="2800" dirty="0">
              <a:effectLst/>
              <a:latin typeface="Times New Roman" panose="02020603050405020304" pitchFamily="18" charset="0"/>
              <a:ea typeface="Times New Roman" panose="02020603050405020304" pitchFamily="18" charset="0"/>
            </a:endParaRPr>
          </a:p>
          <a:p>
            <a:pPr marL="457200" indent="-457200" defTabSz="914400">
              <a:lnSpc>
                <a:spcPct val="90000"/>
              </a:lnSpc>
              <a:spcAft>
                <a:spcPts val="600"/>
              </a:spcAft>
              <a:buFont typeface="Arial" panose="020B0604020202020204" pitchFamily="34" charset="0"/>
              <a:buChar char="•"/>
            </a:pPr>
            <a:r>
              <a:rPr lang="vi-VN" sz="2800" b="1" u="none" strike="noStrike" kern="0" spc="0" dirty="0" err="1">
                <a:ln>
                  <a:noFill/>
                </a:ln>
                <a:effectLst>
                  <a:glow>
                    <a:srgbClr val="000000"/>
                  </a:glow>
                  <a:outerShdw sx="0" sy="0">
                    <a:srgbClr val="000000"/>
                  </a:outerShdw>
                  <a:reflection stA="0" endPos="0" fadeDir="0" sx="0" sy="0"/>
                </a:effectLst>
                <a:latin typeface="Times New Roman Bold"/>
                <a:ea typeface="DengXian Light" panose="020B0503020204020204" pitchFamily="2" charset="-122"/>
                <a:cs typeface="Times New Roman" panose="02020603050405020304" pitchFamily="18" charset="0"/>
              </a:rPr>
              <a:t>Mục</a:t>
            </a:r>
            <a:r>
              <a:rPr lang="vi-VN" sz="2800" b="1" u="none" strike="noStrike" kern="0" spc="0" dirty="0">
                <a:ln>
                  <a:noFill/>
                </a:ln>
                <a:effectLst>
                  <a:glow>
                    <a:srgbClr val="000000"/>
                  </a:glow>
                  <a:outerShdw sx="0" sy="0">
                    <a:srgbClr val="000000"/>
                  </a:outerShdw>
                  <a:reflection stA="0" endPos="0" fadeDir="0" sx="0" sy="0"/>
                </a:effectLst>
                <a:latin typeface="Times New Roman Bold"/>
                <a:ea typeface="DengXian Light" panose="020B0503020204020204" pitchFamily="2" charset="-122"/>
                <a:cs typeface="Times New Roman" panose="02020603050405020304" pitchFamily="18" charset="0"/>
              </a:rPr>
              <a:t> </a:t>
            </a:r>
            <a:r>
              <a:rPr lang="vi-VN" sz="2800" b="1" u="none" strike="noStrike" kern="0" spc="0" dirty="0" err="1">
                <a:ln>
                  <a:noFill/>
                </a:ln>
                <a:effectLst>
                  <a:glow>
                    <a:srgbClr val="000000"/>
                  </a:glow>
                  <a:outerShdw sx="0" sy="0">
                    <a:srgbClr val="000000"/>
                  </a:outerShdw>
                  <a:reflection stA="0" endPos="0" fadeDir="0" sx="0" sy="0"/>
                </a:effectLst>
                <a:latin typeface="Times New Roman Bold"/>
                <a:ea typeface="DengXian Light" panose="020B0503020204020204" pitchFamily="2" charset="-122"/>
                <a:cs typeface="Times New Roman" panose="02020603050405020304" pitchFamily="18" charset="0"/>
              </a:rPr>
              <a:t>đích</a:t>
            </a:r>
            <a:r>
              <a:rPr lang="vi-VN" sz="2800" b="1" u="none" strike="noStrike" kern="0" spc="0" dirty="0">
                <a:ln>
                  <a:noFill/>
                </a:ln>
                <a:effectLst>
                  <a:glow>
                    <a:srgbClr val="000000"/>
                  </a:glow>
                  <a:outerShdw sx="0" sy="0">
                    <a:srgbClr val="000000"/>
                  </a:outerShdw>
                  <a:reflection stA="0" endPos="0" fadeDir="0" sx="0" sy="0"/>
                </a:effectLst>
                <a:latin typeface="Times New Roman Bold"/>
                <a:ea typeface="DengXian Light" panose="020B0503020204020204" pitchFamily="2" charset="-122"/>
                <a:cs typeface="Times New Roman" panose="02020603050405020304" pitchFamily="18" charset="0"/>
              </a:rPr>
              <a:t> </a:t>
            </a:r>
            <a:r>
              <a:rPr lang="vi-VN" sz="2800" b="1" u="none" strike="noStrike" kern="0" spc="0" dirty="0" err="1">
                <a:ln>
                  <a:noFill/>
                </a:ln>
                <a:effectLst>
                  <a:glow>
                    <a:srgbClr val="000000"/>
                  </a:glow>
                  <a:outerShdw sx="0" sy="0">
                    <a:srgbClr val="000000"/>
                  </a:outerShdw>
                  <a:reflection stA="0" endPos="0" fadeDir="0" sx="0" sy="0"/>
                </a:effectLst>
                <a:latin typeface="Times New Roman Bold"/>
                <a:ea typeface="DengXian Light" panose="020B0503020204020204" pitchFamily="2" charset="-122"/>
                <a:cs typeface="Times New Roman" panose="02020603050405020304" pitchFamily="18" charset="0"/>
              </a:rPr>
              <a:t>và</a:t>
            </a:r>
            <a:r>
              <a:rPr lang="vi-VN" sz="2800" b="1" u="none" strike="noStrike" kern="0" spc="0" dirty="0">
                <a:ln>
                  <a:noFill/>
                </a:ln>
                <a:effectLst>
                  <a:glow>
                    <a:srgbClr val="000000"/>
                  </a:glow>
                  <a:outerShdw sx="0" sy="0">
                    <a:srgbClr val="000000"/>
                  </a:outerShdw>
                  <a:reflection stA="0" endPos="0" fadeDir="0" sx="0" sy="0"/>
                </a:effectLst>
                <a:latin typeface="Times New Roman Bold"/>
                <a:ea typeface="DengXian Light" panose="020B0503020204020204" pitchFamily="2" charset="-122"/>
                <a:cs typeface="Times New Roman" panose="02020603050405020304" pitchFamily="18" charset="0"/>
              </a:rPr>
              <a:t> </a:t>
            </a:r>
            <a:r>
              <a:rPr lang="vi-VN" sz="2800" b="1" u="none" strike="noStrike" kern="0" spc="0" dirty="0" err="1">
                <a:ln>
                  <a:noFill/>
                </a:ln>
                <a:effectLst>
                  <a:glow>
                    <a:srgbClr val="000000"/>
                  </a:glow>
                  <a:outerShdw sx="0" sy="0">
                    <a:srgbClr val="000000"/>
                  </a:outerShdw>
                  <a:reflection stA="0" endPos="0" fadeDir="0" sx="0" sy="0"/>
                </a:effectLst>
                <a:latin typeface="Times New Roman Bold"/>
                <a:ea typeface="DengXian Light" panose="020B0503020204020204" pitchFamily="2" charset="-122"/>
                <a:cs typeface="Times New Roman" panose="02020603050405020304" pitchFamily="18" charset="0"/>
              </a:rPr>
              <a:t>mục</a:t>
            </a:r>
            <a:r>
              <a:rPr lang="vi-VN" sz="2800" b="1" u="none" strike="noStrike" kern="0" spc="0" dirty="0">
                <a:ln>
                  <a:noFill/>
                </a:ln>
                <a:effectLst>
                  <a:glow>
                    <a:srgbClr val="000000"/>
                  </a:glow>
                  <a:outerShdw sx="0" sy="0">
                    <a:srgbClr val="000000"/>
                  </a:outerShdw>
                  <a:reflection stA="0" endPos="0" fadeDir="0" sx="0" sy="0"/>
                </a:effectLst>
                <a:latin typeface="Times New Roman Bold"/>
                <a:ea typeface="DengXian Light" panose="020B0503020204020204" pitchFamily="2" charset="-122"/>
                <a:cs typeface="Times New Roman" panose="02020603050405020304" pitchFamily="18" charset="0"/>
              </a:rPr>
              <a:t> tiêu</a:t>
            </a:r>
          </a:p>
          <a:p>
            <a:pPr marL="742950" marR="0" lvl="1" indent="-285750" algn="just">
              <a:lnSpc>
                <a:spcPct val="150000"/>
              </a:lnSpc>
              <a:spcBef>
                <a:spcPts val="0"/>
              </a:spcBef>
              <a:spcAft>
                <a:spcPts val="0"/>
              </a:spcAft>
              <a:buFont typeface="Courier New" panose="02070309020205020404" pitchFamily="49" charset="0"/>
              <a:buChar char="o"/>
            </a:pPr>
            <a:r>
              <a:rPr lang="vi-VN" sz="2600" dirty="0" err="1">
                <a:effectLst/>
                <a:latin typeface="+mj-lt"/>
                <a:ea typeface="Times New Roman" panose="02020603050405020304" pitchFamily="18" charset="0"/>
              </a:rPr>
              <a:t>Mục</a:t>
            </a:r>
            <a:r>
              <a:rPr lang="vi-VN" sz="2600" dirty="0">
                <a:effectLst/>
                <a:latin typeface="+mj-lt"/>
                <a:ea typeface="Times New Roman" panose="02020603050405020304" pitchFamily="18" charset="0"/>
              </a:rPr>
              <a:t> </a:t>
            </a:r>
            <a:r>
              <a:rPr lang="vi-VN" sz="2600" dirty="0" err="1">
                <a:effectLst/>
                <a:latin typeface="+mj-lt"/>
                <a:ea typeface="Times New Roman" panose="02020603050405020304" pitchFamily="18" charset="0"/>
              </a:rPr>
              <a:t>đích</a:t>
            </a:r>
            <a:r>
              <a:rPr lang="vi-VN" sz="2600" dirty="0">
                <a:effectLst/>
                <a:latin typeface="+mj-lt"/>
                <a:ea typeface="Times New Roman" panose="02020603050405020304" pitchFamily="18" charset="0"/>
              </a:rPr>
              <a:t>: Xây dưng </a:t>
            </a:r>
            <a:r>
              <a:rPr lang="vi-VN" sz="2600" dirty="0" err="1">
                <a:effectLst/>
                <a:latin typeface="+mj-lt"/>
                <a:ea typeface="Times New Roman" panose="02020603050405020304" pitchFamily="18" charset="0"/>
              </a:rPr>
              <a:t>một</a:t>
            </a:r>
            <a:r>
              <a:rPr lang="vi-VN" sz="2600" dirty="0">
                <a:effectLst/>
                <a:latin typeface="+mj-lt"/>
                <a:ea typeface="Times New Roman" panose="02020603050405020304" pitchFamily="18" charset="0"/>
              </a:rPr>
              <a:t> </a:t>
            </a:r>
            <a:r>
              <a:rPr lang="vi-VN" sz="2600" dirty="0" err="1">
                <a:effectLst/>
                <a:latin typeface="+mj-lt"/>
                <a:ea typeface="Times New Roman" panose="02020603050405020304" pitchFamily="18" charset="0"/>
              </a:rPr>
              <a:t>Website</a:t>
            </a:r>
            <a:r>
              <a:rPr lang="vi-VN" sz="2600" dirty="0">
                <a:effectLst/>
                <a:latin typeface="+mj-lt"/>
                <a:ea typeface="Times New Roman" panose="02020603050405020304" pitchFamily="18" charset="0"/>
              </a:rPr>
              <a:t> </a:t>
            </a:r>
            <a:r>
              <a:rPr lang="vi-VN" sz="2600" dirty="0" err="1">
                <a:effectLst/>
                <a:latin typeface="+mj-lt"/>
                <a:ea typeface="Times New Roman" panose="02020603050405020304" pitchFamily="18" charset="0"/>
              </a:rPr>
              <a:t>quản</a:t>
            </a:r>
            <a:r>
              <a:rPr lang="vi-VN" sz="2600" dirty="0">
                <a:effectLst/>
                <a:latin typeface="+mj-lt"/>
                <a:ea typeface="Times New Roman" panose="02020603050405020304" pitchFamily="18" charset="0"/>
              </a:rPr>
              <a:t> </a:t>
            </a:r>
            <a:r>
              <a:rPr lang="vi-VN" sz="2600" dirty="0" err="1">
                <a:effectLst/>
                <a:latin typeface="+mj-lt"/>
                <a:ea typeface="Times New Roman" panose="02020603050405020304" pitchFamily="18" charset="0"/>
              </a:rPr>
              <a:t>lý</a:t>
            </a:r>
            <a:r>
              <a:rPr lang="vi-VN" sz="2600" dirty="0">
                <a:effectLst/>
                <a:latin typeface="+mj-lt"/>
                <a:ea typeface="Times New Roman" panose="02020603050405020304" pitchFamily="18" charset="0"/>
              </a:rPr>
              <a:t> </a:t>
            </a:r>
            <a:r>
              <a:rPr lang="vi-VN" sz="2600" dirty="0" err="1">
                <a:effectLst/>
                <a:latin typeface="+mj-lt"/>
                <a:ea typeface="Times New Roman" panose="02020603050405020304" pitchFamily="18" charset="0"/>
              </a:rPr>
              <a:t>nhà</a:t>
            </a:r>
            <a:r>
              <a:rPr lang="vi-VN" sz="2600" dirty="0">
                <a:effectLst/>
                <a:latin typeface="+mj-lt"/>
                <a:ea typeface="Times New Roman" panose="02020603050405020304" pitchFamily="18" charset="0"/>
              </a:rPr>
              <a:t> </a:t>
            </a:r>
            <a:r>
              <a:rPr lang="vi-VN" sz="2600" dirty="0" err="1">
                <a:effectLst/>
                <a:latin typeface="+mj-lt"/>
                <a:ea typeface="Times New Roman" panose="02020603050405020304" pitchFamily="18" charset="0"/>
              </a:rPr>
              <a:t>hàng</a:t>
            </a:r>
            <a:r>
              <a:rPr lang="vi-VN" sz="2600" dirty="0">
                <a:effectLst/>
                <a:latin typeface="+mj-lt"/>
                <a:ea typeface="Times New Roman" panose="02020603050405020304" pitchFamily="18" charset="0"/>
              </a:rPr>
              <a:t>.</a:t>
            </a:r>
          </a:p>
          <a:p>
            <a:pPr marL="742950" marR="0" lvl="1" indent="-285750" algn="just">
              <a:lnSpc>
                <a:spcPct val="150000"/>
              </a:lnSpc>
              <a:spcBef>
                <a:spcPts val="0"/>
              </a:spcBef>
              <a:spcAft>
                <a:spcPts val="0"/>
              </a:spcAft>
              <a:buFont typeface="Courier New" panose="02070309020205020404" pitchFamily="49" charset="0"/>
              <a:buChar char="o"/>
            </a:pPr>
            <a:r>
              <a:rPr lang="vi-VN" sz="2600" dirty="0" err="1">
                <a:effectLst/>
                <a:latin typeface="+mj-lt"/>
                <a:ea typeface="Times New Roman" panose="02020603050405020304" pitchFamily="18" charset="0"/>
              </a:rPr>
              <a:t>Mục</a:t>
            </a:r>
            <a:r>
              <a:rPr lang="vi-VN" sz="2600" dirty="0">
                <a:effectLst/>
                <a:latin typeface="+mj-lt"/>
                <a:ea typeface="Times New Roman" panose="02020603050405020304" pitchFamily="18" charset="0"/>
              </a:rPr>
              <a:t> tiêu: </a:t>
            </a:r>
          </a:p>
          <a:p>
            <a:pPr marL="1143000" marR="0" lvl="2" indent="-228600" algn="just">
              <a:lnSpc>
                <a:spcPct val="150000"/>
              </a:lnSpc>
              <a:spcBef>
                <a:spcPts val="0"/>
              </a:spcBef>
              <a:spcAft>
                <a:spcPts val="0"/>
              </a:spcAft>
              <a:buFont typeface="Wingdings" panose="05000000000000000000" pitchFamily="2" charset="2"/>
              <a:buChar char=""/>
            </a:pPr>
            <a:r>
              <a:rPr lang="vi-VN" sz="2600" dirty="0" err="1">
                <a:effectLst/>
                <a:latin typeface="+mj-lt"/>
                <a:ea typeface="Times New Roman" panose="02020603050405020304" pitchFamily="18" charset="0"/>
              </a:rPr>
              <a:t>Đáp</a:t>
            </a:r>
            <a:r>
              <a:rPr lang="vi-VN" sz="2600" dirty="0">
                <a:effectLst/>
                <a:latin typeface="+mj-lt"/>
                <a:ea typeface="Times New Roman" panose="02020603050405020304" pitchFamily="18" charset="0"/>
              </a:rPr>
              <a:t> </a:t>
            </a:r>
            <a:r>
              <a:rPr lang="vi-VN" sz="2600" dirty="0" err="1">
                <a:effectLst/>
                <a:latin typeface="+mj-lt"/>
                <a:ea typeface="Times New Roman" panose="02020603050405020304" pitchFamily="18" charset="0"/>
              </a:rPr>
              <a:t>ứng</a:t>
            </a:r>
            <a:r>
              <a:rPr lang="vi-VN" sz="2600" dirty="0">
                <a:effectLst/>
                <a:latin typeface="+mj-lt"/>
                <a:ea typeface="Times New Roman" panose="02020603050405020304" pitchFamily="18" charset="0"/>
              </a:rPr>
              <a:t> </a:t>
            </a:r>
            <a:r>
              <a:rPr lang="vi-VN" sz="2600" dirty="0" err="1">
                <a:effectLst/>
                <a:latin typeface="+mj-lt"/>
                <a:ea typeface="Times New Roman" panose="02020603050405020304" pitchFamily="18" charset="0"/>
              </a:rPr>
              <a:t>được</a:t>
            </a:r>
            <a:r>
              <a:rPr lang="vi-VN" sz="2600" dirty="0">
                <a:effectLst/>
                <a:latin typeface="+mj-lt"/>
                <a:ea typeface="Times New Roman" panose="02020603050405020304" pitchFamily="18" charset="0"/>
              </a:rPr>
              <a:t> </a:t>
            </a:r>
            <a:r>
              <a:rPr lang="vi-VN" sz="2600" dirty="0" err="1">
                <a:effectLst/>
                <a:latin typeface="+mj-lt"/>
                <a:ea typeface="Times New Roman" panose="02020603050405020304" pitchFamily="18" charset="0"/>
              </a:rPr>
              <a:t>một</a:t>
            </a:r>
            <a:r>
              <a:rPr lang="vi-VN" sz="2600" dirty="0">
                <a:effectLst/>
                <a:latin typeface="+mj-lt"/>
                <a:ea typeface="Times New Roman" panose="02020603050405020304" pitchFamily="18" charset="0"/>
              </a:rPr>
              <a:t> tiêu </a:t>
            </a:r>
            <a:r>
              <a:rPr lang="vi-VN" sz="2600" dirty="0" err="1">
                <a:effectLst/>
                <a:latin typeface="+mj-lt"/>
                <a:ea typeface="Times New Roman" panose="02020603050405020304" pitchFamily="18" charset="0"/>
              </a:rPr>
              <a:t>chuẩn</a:t>
            </a:r>
            <a:r>
              <a:rPr lang="vi-VN" sz="2600" dirty="0">
                <a:effectLst/>
                <a:latin typeface="+mj-lt"/>
                <a:ea typeface="Times New Roman" panose="02020603050405020304" pitchFamily="18" charset="0"/>
              </a:rPr>
              <a:t> </a:t>
            </a:r>
            <a:r>
              <a:rPr lang="vi-VN" sz="2600" dirty="0" err="1">
                <a:effectLst/>
                <a:latin typeface="+mj-lt"/>
                <a:ea typeface="Times New Roman" panose="02020603050405020304" pitchFamily="18" charset="0"/>
              </a:rPr>
              <a:t>của</a:t>
            </a:r>
            <a:r>
              <a:rPr lang="vi-VN" sz="2600" dirty="0">
                <a:effectLst/>
                <a:latin typeface="+mj-lt"/>
                <a:ea typeface="Times New Roman" panose="02020603050405020304" pitchFamily="18" charset="0"/>
              </a:rPr>
              <a:t> </a:t>
            </a:r>
            <a:r>
              <a:rPr lang="vi-VN" sz="2600" dirty="0" err="1">
                <a:effectLst/>
                <a:latin typeface="+mj-lt"/>
                <a:ea typeface="Times New Roman" panose="02020603050405020304" pitchFamily="18" charset="0"/>
              </a:rPr>
              <a:t>môt</a:t>
            </a:r>
            <a:r>
              <a:rPr lang="vi-VN" sz="2600" dirty="0">
                <a:effectLst/>
                <a:latin typeface="+mj-lt"/>
                <a:ea typeface="Times New Roman" panose="02020603050405020304" pitchFamily="18" charset="0"/>
              </a:rPr>
              <a:t> </a:t>
            </a:r>
            <a:r>
              <a:rPr lang="vi-VN" sz="2600" dirty="0" err="1">
                <a:effectLst/>
                <a:latin typeface="+mj-lt"/>
                <a:ea typeface="Times New Roman" panose="02020603050405020304" pitchFamily="18" charset="0"/>
              </a:rPr>
              <a:t>website</a:t>
            </a:r>
            <a:endParaRPr lang="vi-VN" sz="2600" dirty="0">
              <a:effectLst/>
              <a:latin typeface="+mj-lt"/>
              <a:ea typeface="Times New Roman" panose="02020603050405020304" pitchFamily="18" charset="0"/>
            </a:endParaRPr>
          </a:p>
          <a:p>
            <a:pPr marL="1600200" marR="0" lvl="3" indent="-228600" algn="just">
              <a:lnSpc>
                <a:spcPct val="150000"/>
              </a:lnSpc>
              <a:spcBef>
                <a:spcPts val="0"/>
              </a:spcBef>
              <a:spcAft>
                <a:spcPts val="0"/>
              </a:spcAft>
              <a:buFont typeface="Courier New" panose="02070309020205020404" pitchFamily="49" charset="0"/>
              <a:buChar char="o"/>
            </a:pPr>
            <a:r>
              <a:rPr lang="vi-VN" sz="2600" dirty="0" err="1">
                <a:effectLst/>
                <a:latin typeface="+mj-lt"/>
                <a:ea typeface="Times New Roman" panose="02020603050405020304" pitchFamily="18" charset="0"/>
              </a:rPr>
              <a:t>Cấu</a:t>
            </a:r>
            <a:r>
              <a:rPr lang="vi-VN" sz="2600" dirty="0">
                <a:effectLst/>
                <a:latin typeface="+mj-lt"/>
                <a:ea typeface="Times New Roman" panose="02020603050405020304" pitchFamily="18" charset="0"/>
              </a:rPr>
              <a:t> </a:t>
            </a:r>
            <a:r>
              <a:rPr lang="vi-VN" sz="2600" dirty="0" err="1">
                <a:effectLst/>
                <a:latin typeface="+mj-lt"/>
                <a:ea typeface="Times New Roman" panose="02020603050405020304" pitchFamily="18" charset="0"/>
              </a:rPr>
              <a:t>trúc</a:t>
            </a:r>
            <a:r>
              <a:rPr lang="vi-VN" sz="2600" dirty="0">
                <a:effectLst/>
                <a:latin typeface="+mj-lt"/>
                <a:ea typeface="Times New Roman" panose="02020603050405020304" pitchFamily="18" charset="0"/>
              </a:rPr>
              <a:t> khoa </a:t>
            </a:r>
            <a:r>
              <a:rPr lang="vi-VN" sz="2600" dirty="0" err="1">
                <a:effectLst/>
                <a:latin typeface="+mj-lt"/>
                <a:ea typeface="Times New Roman" panose="02020603050405020304" pitchFamily="18" charset="0"/>
              </a:rPr>
              <a:t>học</a:t>
            </a:r>
            <a:r>
              <a:rPr lang="vi-VN" sz="2600" dirty="0">
                <a:effectLst/>
                <a:latin typeface="+mj-lt"/>
                <a:ea typeface="Times New Roman" panose="02020603050405020304" pitchFamily="18" charset="0"/>
              </a:rPr>
              <a:t>, </a:t>
            </a:r>
            <a:r>
              <a:rPr lang="vi-VN" sz="2600" dirty="0" err="1">
                <a:effectLst/>
                <a:latin typeface="+mj-lt"/>
                <a:ea typeface="Times New Roman" panose="02020603050405020304" pitchFamily="18" charset="0"/>
              </a:rPr>
              <a:t>chặt</a:t>
            </a:r>
            <a:r>
              <a:rPr lang="vi-VN" sz="2600" dirty="0">
                <a:effectLst/>
                <a:latin typeface="+mj-lt"/>
                <a:ea typeface="Times New Roman" panose="02020603050405020304" pitchFamily="18" charset="0"/>
              </a:rPr>
              <a:t> </a:t>
            </a:r>
            <a:r>
              <a:rPr lang="vi-VN" sz="2600" dirty="0" err="1">
                <a:effectLst/>
                <a:latin typeface="+mj-lt"/>
                <a:ea typeface="Times New Roman" panose="02020603050405020304" pitchFamily="18" charset="0"/>
              </a:rPr>
              <a:t>chẽ</a:t>
            </a:r>
            <a:r>
              <a:rPr lang="vi-VN" sz="2600" dirty="0">
                <a:effectLst/>
                <a:latin typeface="+mj-lt"/>
                <a:ea typeface="Times New Roman" panose="02020603050405020304" pitchFamily="18" charset="0"/>
              </a:rPr>
              <a:t>, </a:t>
            </a:r>
            <a:r>
              <a:rPr lang="vi-VN" sz="2600" dirty="0" err="1">
                <a:effectLst/>
                <a:latin typeface="+mj-lt"/>
                <a:ea typeface="Times New Roman" panose="02020603050405020304" pitchFamily="18" charset="0"/>
              </a:rPr>
              <a:t>rõ</a:t>
            </a:r>
            <a:r>
              <a:rPr lang="vi-VN" sz="2600" dirty="0">
                <a:effectLst/>
                <a:latin typeface="+mj-lt"/>
                <a:ea typeface="Times New Roman" panose="02020603050405020304" pitchFamily="18" charset="0"/>
              </a:rPr>
              <a:t> </a:t>
            </a:r>
            <a:r>
              <a:rPr lang="vi-VN" sz="2600" dirty="0" err="1">
                <a:effectLst/>
                <a:latin typeface="+mj-lt"/>
                <a:ea typeface="Times New Roman" panose="02020603050405020304" pitchFamily="18" charset="0"/>
              </a:rPr>
              <a:t>ràng</a:t>
            </a:r>
            <a:r>
              <a:rPr lang="vi-VN" sz="2600" dirty="0">
                <a:effectLst/>
                <a:latin typeface="+mj-lt"/>
                <a:ea typeface="Times New Roman" panose="02020603050405020304" pitchFamily="18" charset="0"/>
              </a:rPr>
              <a:t>, </a:t>
            </a:r>
            <a:r>
              <a:rPr lang="vi-VN" sz="2600" dirty="0" err="1">
                <a:effectLst/>
                <a:latin typeface="+mj-lt"/>
                <a:ea typeface="Times New Roman" panose="02020603050405020304" pitchFamily="18" charset="0"/>
              </a:rPr>
              <a:t>dễ</a:t>
            </a:r>
            <a:r>
              <a:rPr lang="vi-VN" sz="2600" dirty="0">
                <a:effectLst/>
                <a:latin typeface="+mj-lt"/>
                <a:ea typeface="Times New Roman" panose="02020603050405020304" pitchFamily="18" charset="0"/>
              </a:rPr>
              <a:t> </a:t>
            </a:r>
            <a:r>
              <a:rPr lang="vi-VN" sz="2600" dirty="0" err="1">
                <a:effectLst/>
                <a:latin typeface="+mj-lt"/>
                <a:ea typeface="Times New Roman" panose="02020603050405020304" pitchFamily="18" charset="0"/>
              </a:rPr>
              <a:t>dàng</a:t>
            </a:r>
            <a:r>
              <a:rPr lang="vi-VN" sz="2600" dirty="0">
                <a:effectLst/>
                <a:latin typeface="+mj-lt"/>
                <a:ea typeface="Times New Roman" panose="02020603050405020304" pitchFamily="18" charset="0"/>
              </a:rPr>
              <a:t> </a:t>
            </a:r>
            <a:r>
              <a:rPr lang="vi-VN" sz="2600" dirty="0" err="1">
                <a:effectLst/>
                <a:latin typeface="+mj-lt"/>
                <a:ea typeface="Times New Roman" panose="02020603050405020304" pitchFamily="18" charset="0"/>
              </a:rPr>
              <a:t>điều</a:t>
            </a:r>
            <a:r>
              <a:rPr lang="vi-VN" sz="2600" dirty="0">
                <a:effectLst/>
                <a:latin typeface="+mj-lt"/>
                <a:ea typeface="Times New Roman" panose="02020603050405020304" pitchFamily="18" charset="0"/>
              </a:rPr>
              <a:t> </a:t>
            </a:r>
            <a:r>
              <a:rPr lang="vi-VN" sz="2600" dirty="0" err="1">
                <a:effectLst/>
                <a:latin typeface="+mj-lt"/>
                <a:ea typeface="Times New Roman" panose="02020603050405020304" pitchFamily="18" charset="0"/>
              </a:rPr>
              <a:t>hướng</a:t>
            </a:r>
            <a:r>
              <a:rPr lang="vi-VN" sz="2600" dirty="0">
                <a:effectLst/>
                <a:latin typeface="+mj-lt"/>
                <a:ea typeface="Times New Roman" panose="02020603050405020304" pitchFamily="18" charset="0"/>
              </a:rPr>
              <a:t>, khai </a:t>
            </a:r>
            <a:r>
              <a:rPr lang="vi-VN" sz="2600" dirty="0" err="1">
                <a:effectLst/>
                <a:latin typeface="+mj-lt"/>
                <a:ea typeface="Times New Roman" panose="02020603050405020304" pitchFamily="18" charset="0"/>
              </a:rPr>
              <a:t>thác</a:t>
            </a:r>
            <a:r>
              <a:rPr lang="vi-VN" sz="2600" dirty="0">
                <a:effectLst/>
                <a:latin typeface="+mj-lt"/>
                <a:ea typeface="Times New Roman" panose="02020603050405020304" pitchFamily="18" charset="0"/>
              </a:rPr>
              <a:t>, </a:t>
            </a:r>
            <a:r>
              <a:rPr lang="vi-VN" sz="2600" dirty="0" err="1">
                <a:effectLst/>
                <a:latin typeface="+mj-lt"/>
                <a:ea typeface="Times New Roman" panose="02020603050405020304" pitchFamily="18" charset="0"/>
              </a:rPr>
              <a:t>chỉnh</a:t>
            </a:r>
            <a:r>
              <a:rPr lang="vi-VN" sz="2600" dirty="0">
                <a:effectLst/>
                <a:latin typeface="+mj-lt"/>
                <a:ea typeface="Times New Roman" panose="02020603050405020304" pitchFamily="18" charset="0"/>
              </a:rPr>
              <a:t> </a:t>
            </a:r>
            <a:r>
              <a:rPr lang="vi-VN" sz="2600" dirty="0" err="1">
                <a:effectLst/>
                <a:latin typeface="+mj-lt"/>
                <a:ea typeface="Times New Roman" panose="02020603050405020304" pitchFamily="18" charset="0"/>
              </a:rPr>
              <a:t>sửa</a:t>
            </a:r>
            <a:r>
              <a:rPr lang="vi-VN" sz="2600" dirty="0">
                <a:effectLst/>
                <a:latin typeface="+mj-lt"/>
                <a:ea typeface="Times New Roman" panose="02020603050405020304" pitchFamily="18" charset="0"/>
              </a:rPr>
              <a:t>.</a:t>
            </a:r>
          </a:p>
          <a:p>
            <a:pPr marL="1600200" marR="0" lvl="3" indent="-228600" algn="just">
              <a:lnSpc>
                <a:spcPct val="150000"/>
              </a:lnSpc>
              <a:spcBef>
                <a:spcPts val="0"/>
              </a:spcBef>
              <a:spcAft>
                <a:spcPts val="0"/>
              </a:spcAft>
              <a:buFont typeface="Courier New" panose="02070309020205020404" pitchFamily="49" charset="0"/>
              <a:buChar char="o"/>
            </a:pPr>
            <a:r>
              <a:rPr lang="vi-VN" sz="2600" dirty="0">
                <a:effectLst/>
                <a:latin typeface="+mj-lt"/>
                <a:ea typeface="Times New Roman" panose="02020603050405020304" pitchFamily="18" charset="0"/>
              </a:rPr>
              <a:t>Thân </a:t>
            </a:r>
            <a:r>
              <a:rPr lang="vi-VN" sz="2600" dirty="0" err="1">
                <a:effectLst/>
                <a:latin typeface="+mj-lt"/>
                <a:ea typeface="Times New Roman" panose="02020603050405020304" pitchFamily="18" charset="0"/>
              </a:rPr>
              <a:t>thiện</a:t>
            </a:r>
            <a:r>
              <a:rPr lang="vi-VN" sz="2600" dirty="0">
                <a:effectLst/>
                <a:latin typeface="+mj-lt"/>
                <a:ea typeface="Times New Roman" panose="02020603050405020304" pitchFamily="18" charset="0"/>
              </a:rPr>
              <a:t> </a:t>
            </a:r>
            <a:r>
              <a:rPr lang="vi-VN" sz="2600" dirty="0" err="1">
                <a:effectLst/>
                <a:latin typeface="+mj-lt"/>
                <a:ea typeface="Times New Roman" panose="02020603050405020304" pitchFamily="18" charset="0"/>
              </a:rPr>
              <a:t>với</a:t>
            </a:r>
            <a:r>
              <a:rPr lang="vi-VN" sz="2600" dirty="0">
                <a:effectLst/>
                <a:latin typeface="+mj-lt"/>
                <a:ea typeface="Times New Roman" panose="02020603050405020304" pitchFamily="18" charset="0"/>
              </a:rPr>
              <a:t> </a:t>
            </a:r>
            <a:r>
              <a:rPr lang="vi-VN" sz="2600" dirty="0" err="1">
                <a:effectLst/>
                <a:latin typeface="+mj-lt"/>
                <a:ea typeface="Times New Roman" panose="02020603050405020304" pitchFamily="18" charset="0"/>
              </a:rPr>
              <a:t>người</a:t>
            </a:r>
            <a:r>
              <a:rPr lang="vi-VN" sz="2600" dirty="0">
                <a:effectLst/>
                <a:latin typeface="+mj-lt"/>
                <a:ea typeface="Times New Roman" panose="02020603050405020304" pitchFamily="18" charset="0"/>
              </a:rPr>
              <a:t> </a:t>
            </a:r>
            <a:r>
              <a:rPr lang="vi-VN" sz="2600" dirty="0" err="1">
                <a:effectLst/>
                <a:latin typeface="+mj-lt"/>
                <a:ea typeface="Times New Roman" panose="02020603050405020304" pitchFamily="18" charset="0"/>
              </a:rPr>
              <a:t>sử</a:t>
            </a:r>
            <a:r>
              <a:rPr lang="vi-VN" sz="2600" dirty="0">
                <a:effectLst/>
                <a:latin typeface="+mj-lt"/>
                <a:ea typeface="Times New Roman" panose="02020603050405020304" pitchFamily="18" charset="0"/>
              </a:rPr>
              <a:t> </a:t>
            </a:r>
            <a:r>
              <a:rPr lang="vi-VN" sz="2600" dirty="0" err="1">
                <a:effectLst/>
                <a:latin typeface="+mj-lt"/>
                <a:ea typeface="Times New Roman" panose="02020603050405020304" pitchFamily="18" charset="0"/>
              </a:rPr>
              <a:t>dụng</a:t>
            </a:r>
            <a:r>
              <a:rPr lang="vi-VN" sz="2600" dirty="0">
                <a:effectLst/>
                <a:latin typeface="+mj-lt"/>
                <a:ea typeface="Times New Roman" panose="02020603050405020304" pitchFamily="18" charset="0"/>
              </a:rPr>
              <a:t>.</a:t>
            </a:r>
          </a:p>
          <a:p>
            <a:pPr marL="1600200" marR="0" lvl="3" indent="-228600" algn="l">
              <a:lnSpc>
                <a:spcPct val="150000"/>
              </a:lnSpc>
              <a:spcBef>
                <a:spcPts val="0"/>
              </a:spcBef>
              <a:spcAft>
                <a:spcPts val="0"/>
              </a:spcAft>
              <a:buFont typeface="Courier New" panose="02070309020205020404" pitchFamily="49" charset="0"/>
              <a:buChar char="o"/>
            </a:pPr>
            <a:r>
              <a:rPr lang="vi-VN" sz="2600" dirty="0">
                <a:effectLst/>
                <a:latin typeface="+mj-lt"/>
                <a:ea typeface="Times New Roman" panose="02020603050405020304" pitchFamily="18" charset="0"/>
              </a:rPr>
              <a:t>Tương </a:t>
            </a:r>
            <a:r>
              <a:rPr lang="vi-VN" sz="2600" dirty="0" err="1">
                <a:effectLst/>
                <a:latin typeface="+mj-lt"/>
                <a:ea typeface="Times New Roman" panose="02020603050405020304" pitchFamily="18" charset="0"/>
              </a:rPr>
              <a:t>thích</a:t>
            </a:r>
            <a:r>
              <a:rPr lang="vi-VN" sz="2600" dirty="0">
                <a:effectLst/>
                <a:latin typeface="+mj-lt"/>
                <a:ea typeface="Times New Roman" panose="02020603050405020304" pitchFamily="18" charset="0"/>
              </a:rPr>
              <a:t> </a:t>
            </a:r>
            <a:r>
              <a:rPr lang="vi-VN" sz="2600" dirty="0" err="1">
                <a:effectLst/>
                <a:latin typeface="+mj-lt"/>
                <a:ea typeface="Times New Roman" panose="02020603050405020304" pitchFamily="18" charset="0"/>
              </a:rPr>
              <a:t>với</a:t>
            </a:r>
            <a:r>
              <a:rPr lang="vi-VN" sz="2600" dirty="0">
                <a:effectLst/>
                <a:latin typeface="+mj-lt"/>
                <a:ea typeface="Times New Roman" panose="02020603050405020304" pitchFamily="18" charset="0"/>
              </a:rPr>
              <a:t> </a:t>
            </a:r>
            <a:r>
              <a:rPr lang="vi-VN" sz="2600" dirty="0" err="1">
                <a:effectLst/>
                <a:latin typeface="+mj-lt"/>
                <a:ea typeface="Times New Roman" panose="02020603050405020304" pitchFamily="18" charset="0"/>
              </a:rPr>
              <a:t>các</a:t>
            </a:r>
            <a:r>
              <a:rPr lang="vi-VN" sz="2600" dirty="0">
                <a:effectLst/>
                <a:latin typeface="+mj-lt"/>
                <a:ea typeface="Times New Roman" panose="02020603050405020304" pitchFamily="18" charset="0"/>
              </a:rPr>
              <a:t> </a:t>
            </a:r>
            <a:r>
              <a:rPr lang="vi-VN" sz="2600" dirty="0" err="1">
                <a:effectLst/>
                <a:latin typeface="+mj-lt"/>
                <a:ea typeface="Times New Roman" panose="02020603050405020304" pitchFamily="18" charset="0"/>
              </a:rPr>
              <a:t>trình</a:t>
            </a:r>
            <a:r>
              <a:rPr lang="vi-VN" sz="2600" dirty="0">
                <a:effectLst/>
                <a:latin typeface="+mj-lt"/>
                <a:ea typeface="Times New Roman" panose="02020603050405020304" pitchFamily="18" charset="0"/>
              </a:rPr>
              <a:t> </a:t>
            </a:r>
            <a:r>
              <a:rPr lang="vi-VN" sz="2600" dirty="0" err="1">
                <a:effectLst/>
                <a:latin typeface="+mj-lt"/>
                <a:ea typeface="Times New Roman" panose="02020603050405020304" pitchFamily="18" charset="0"/>
              </a:rPr>
              <a:t>duyệt</a:t>
            </a:r>
            <a:r>
              <a:rPr lang="vi-VN" sz="2600" dirty="0">
                <a:effectLst/>
                <a:latin typeface="+mj-lt"/>
                <a:ea typeface="Times New Roman" panose="02020603050405020304" pitchFamily="18" charset="0"/>
              </a:rPr>
              <a:t> </a:t>
            </a:r>
            <a:r>
              <a:rPr lang="vi-VN" sz="2600" dirty="0" err="1">
                <a:effectLst/>
                <a:latin typeface="+mj-lt"/>
                <a:ea typeface="Times New Roman" panose="02020603050405020304" pitchFamily="18" charset="0"/>
              </a:rPr>
              <a:t>web</a:t>
            </a:r>
            <a:r>
              <a:rPr lang="vi-VN" sz="2600" dirty="0">
                <a:effectLst/>
                <a:latin typeface="+mj-lt"/>
                <a:ea typeface="Times New Roman" panose="02020603050405020304" pitchFamily="18" charset="0"/>
              </a:rPr>
              <a:t> </a:t>
            </a:r>
            <a:r>
              <a:rPr lang="vi-VN" sz="2600" dirty="0" err="1">
                <a:effectLst/>
                <a:latin typeface="+mj-lt"/>
                <a:ea typeface="Times New Roman" panose="02020603050405020304" pitchFamily="18" charset="0"/>
              </a:rPr>
              <a:t>khác</a:t>
            </a:r>
            <a:r>
              <a:rPr lang="vi-VN" sz="2600" dirty="0">
                <a:effectLst/>
                <a:latin typeface="+mj-lt"/>
                <a:ea typeface="Times New Roman" panose="02020603050405020304" pitchFamily="18" charset="0"/>
              </a:rPr>
              <a:t> nhau, </a:t>
            </a:r>
            <a:r>
              <a:rPr lang="vi-VN" sz="2600" dirty="0" err="1">
                <a:effectLst/>
                <a:latin typeface="+mj-lt"/>
                <a:ea typeface="Times New Roman" panose="02020603050405020304" pitchFamily="18" charset="0"/>
              </a:rPr>
              <a:t>nội</a:t>
            </a:r>
            <a:r>
              <a:rPr lang="vi-VN" sz="2600" dirty="0">
                <a:effectLst/>
                <a:latin typeface="+mj-lt"/>
                <a:ea typeface="Times New Roman" panose="02020603050405020304" pitchFamily="18" charset="0"/>
              </a:rPr>
              <a:t> dung </a:t>
            </a:r>
            <a:r>
              <a:rPr lang="vi-VN" sz="2600" dirty="0" err="1">
                <a:effectLst/>
                <a:latin typeface="+mj-lt"/>
                <a:ea typeface="Times New Roman" panose="02020603050405020304" pitchFamily="18" charset="0"/>
              </a:rPr>
              <a:t>được</a:t>
            </a:r>
            <a:r>
              <a:rPr lang="vi-VN" sz="2600" dirty="0">
                <a:effectLst/>
                <a:latin typeface="+mj-lt"/>
                <a:ea typeface="Times New Roman" panose="02020603050405020304" pitchFamily="18" charset="0"/>
              </a:rPr>
              <a:t> </a:t>
            </a:r>
            <a:r>
              <a:rPr lang="vi-VN" sz="2600" dirty="0" err="1">
                <a:effectLst/>
                <a:latin typeface="+mj-lt"/>
                <a:ea typeface="Times New Roman" panose="02020603050405020304" pitchFamily="18" charset="0"/>
              </a:rPr>
              <a:t>tối</a:t>
            </a:r>
            <a:r>
              <a:rPr lang="vi-VN" sz="2600" dirty="0">
                <a:effectLst/>
                <a:latin typeface="+mj-lt"/>
                <a:ea typeface="Times New Roman" panose="02020603050405020304" pitchFamily="18" charset="0"/>
              </a:rPr>
              <a:t> ưu, </a:t>
            </a:r>
            <a:r>
              <a:rPr lang="vi-VN" sz="2600" dirty="0" err="1">
                <a:effectLst/>
                <a:latin typeface="+mj-lt"/>
                <a:ea typeface="Times New Roman" panose="02020603050405020304" pitchFamily="18" charset="0"/>
              </a:rPr>
              <a:t>tốc</a:t>
            </a:r>
            <a:r>
              <a:rPr lang="vi-VN" sz="2600" dirty="0">
                <a:effectLst/>
                <a:latin typeface="+mj-lt"/>
                <a:ea typeface="Times New Roman" panose="02020603050405020304" pitchFamily="18" charset="0"/>
              </a:rPr>
              <a:t> </a:t>
            </a:r>
            <a:r>
              <a:rPr lang="vi-VN" sz="2600" dirty="0" err="1">
                <a:effectLst/>
                <a:latin typeface="+mj-lt"/>
                <a:ea typeface="Times New Roman" panose="02020603050405020304" pitchFamily="18" charset="0"/>
              </a:rPr>
              <a:t>độtải</a:t>
            </a:r>
            <a:r>
              <a:rPr lang="vi-VN" sz="2600" dirty="0">
                <a:effectLst/>
                <a:latin typeface="+mj-lt"/>
                <a:ea typeface="Times New Roman" panose="02020603050405020304" pitchFamily="18" charset="0"/>
              </a:rPr>
              <a:t>/</a:t>
            </a:r>
            <a:r>
              <a:rPr lang="vi-VN" sz="2600" dirty="0" err="1">
                <a:effectLst/>
                <a:latin typeface="+mj-lt"/>
                <a:ea typeface="Times New Roman" panose="02020603050405020304" pitchFamily="18" charset="0"/>
              </a:rPr>
              <a:t>nạp</a:t>
            </a:r>
            <a:r>
              <a:rPr lang="vi-VN" sz="2600" dirty="0">
                <a:effectLst/>
                <a:latin typeface="+mj-lt"/>
                <a:ea typeface="Times New Roman" panose="02020603050405020304" pitchFamily="18" charset="0"/>
              </a:rPr>
              <a:t> trang </a:t>
            </a:r>
            <a:r>
              <a:rPr lang="vi-VN" sz="2600" dirty="0" err="1">
                <a:effectLst/>
                <a:latin typeface="+mj-lt"/>
                <a:ea typeface="Times New Roman" panose="02020603050405020304" pitchFamily="18" charset="0"/>
              </a:rPr>
              <a:t>web</a:t>
            </a:r>
            <a:r>
              <a:rPr lang="vi-VN" sz="2600" dirty="0">
                <a:effectLst/>
                <a:latin typeface="+mj-lt"/>
                <a:ea typeface="Times New Roman" panose="02020603050405020304" pitchFamily="18" charset="0"/>
              </a:rPr>
              <a:t> nhanh.</a:t>
            </a:r>
          </a:p>
          <a:p>
            <a:pPr marL="1600200" marR="0" lvl="3" indent="-228600" algn="just">
              <a:lnSpc>
                <a:spcPct val="150000"/>
              </a:lnSpc>
              <a:spcBef>
                <a:spcPts val="0"/>
              </a:spcBef>
              <a:spcAft>
                <a:spcPts val="0"/>
              </a:spcAft>
              <a:buFont typeface="Courier New" panose="02070309020205020404" pitchFamily="49" charset="0"/>
              <a:buChar char="o"/>
            </a:pPr>
            <a:r>
              <a:rPr lang="vi-VN" sz="2600" dirty="0" err="1">
                <a:effectLst/>
                <a:latin typeface="+mj-lt"/>
                <a:ea typeface="Times New Roman" panose="02020603050405020304" pitchFamily="18" charset="0"/>
              </a:rPr>
              <a:t>Hoạt</a:t>
            </a:r>
            <a:r>
              <a:rPr lang="vi-VN" sz="2600" dirty="0">
                <a:effectLst/>
                <a:latin typeface="+mj-lt"/>
                <a:ea typeface="Times New Roman" panose="02020603050405020304" pitchFamily="18" charset="0"/>
              </a:rPr>
              <a:t> </a:t>
            </a:r>
            <a:r>
              <a:rPr lang="vi-VN" sz="2600" dirty="0" err="1">
                <a:effectLst/>
                <a:latin typeface="+mj-lt"/>
                <a:ea typeface="Times New Roman" panose="02020603050405020304" pitchFamily="18" charset="0"/>
              </a:rPr>
              <a:t>động</a:t>
            </a:r>
            <a:r>
              <a:rPr lang="vi-VN" sz="2600" dirty="0">
                <a:effectLst/>
                <a:latin typeface="+mj-lt"/>
                <a:ea typeface="Times New Roman" panose="02020603050405020304" pitchFamily="18" charset="0"/>
              </a:rPr>
              <a:t> </a:t>
            </a:r>
            <a:r>
              <a:rPr lang="vi-VN" sz="2600" dirty="0" err="1">
                <a:effectLst/>
                <a:latin typeface="+mj-lt"/>
                <a:ea typeface="Times New Roman" panose="02020603050405020304" pitchFamily="18" charset="0"/>
              </a:rPr>
              <a:t>ổn</a:t>
            </a:r>
            <a:r>
              <a:rPr lang="vi-VN" sz="2600" dirty="0">
                <a:effectLst/>
                <a:latin typeface="+mj-lt"/>
                <a:ea typeface="Times New Roman" panose="02020603050405020304" pitchFamily="18" charset="0"/>
              </a:rPr>
              <a:t> </a:t>
            </a:r>
            <a:r>
              <a:rPr lang="vi-VN" sz="2600" dirty="0" err="1">
                <a:effectLst/>
                <a:latin typeface="+mj-lt"/>
                <a:ea typeface="Times New Roman" panose="02020603050405020304" pitchFamily="18" charset="0"/>
              </a:rPr>
              <a:t>định</a:t>
            </a:r>
            <a:r>
              <a:rPr lang="vi-VN" sz="2600" dirty="0">
                <a:effectLst/>
                <a:latin typeface="+mj-lt"/>
                <a:ea typeface="Times New Roman" panose="02020603050405020304" pitchFamily="18" charset="0"/>
              </a:rPr>
              <a:t> </a:t>
            </a:r>
            <a:r>
              <a:rPr lang="vi-VN" sz="2600" dirty="0" err="1">
                <a:effectLst/>
                <a:latin typeface="+mj-lt"/>
                <a:ea typeface="Times New Roman" panose="02020603050405020304" pitchFamily="18" charset="0"/>
              </a:rPr>
              <a:t>và</a:t>
            </a:r>
            <a:r>
              <a:rPr lang="vi-VN" sz="2600" dirty="0">
                <a:effectLst/>
                <a:latin typeface="+mj-lt"/>
                <a:ea typeface="Times New Roman" panose="02020603050405020304" pitchFamily="18" charset="0"/>
              </a:rPr>
              <a:t> </a:t>
            </a:r>
            <a:r>
              <a:rPr lang="vi-VN" sz="2600" dirty="0" err="1">
                <a:effectLst/>
                <a:latin typeface="+mj-lt"/>
                <a:ea typeface="Times New Roman" panose="02020603050405020304" pitchFamily="18" charset="0"/>
              </a:rPr>
              <a:t>bảo</a:t>
            </a:r>
            <a:r>
              <a:rPr lang="vi-VN" sz="2600" dirty="0">
                <a:effectLst/>
                <a:latin typeface="+mj-lt"/>
                <a:ea typeface="Times New Roman" panose="02020603050405020304" pitchFamily="18" charset="0"/>
              </a:rPr>
              <a:t> </a:t>
            </a:r>
            <a:r>
              <a:rPr lang="vi-VN" sz="2600" dirty="0" err="1">
                <a:effectLst/>
                <a:latin typeface="+mj-lt"/>
                <a:ea typeface="Times New Roman" panose="02020603050405020304" pitchFamily="18" charset="0"/>
              </a:rPr>
              <a:t>mật</a:t>
            </a:r>
            <a:r>
              <a:rPr lang="vi-VN" sz="2600" dirty="0">
                <a:effectLst/>
                <a:latin typeface="+mj-lt"/>
                <a:ea typeface="Times New Roman" panose="02020603050405020304" pitchFamily="18" charset="0"/>
              </a:rPr>
              <a:t>.</a:t>
            </a:r>
          </a:p>
          <a:p>
            <a:pPr marL="342900" marR="0" lvl="0" indent="-342900" algn="just">
              <a:lnSpc>
                <a:spcPct val="150000"/>
              </a:lnSpc>
              <a:spcBef>
                <a:spcPts val="0"/>
              </a:spcBef>
              <a:spcAft>
                <a:spcPts val="0"/>
              </a:spcAft>
              <a:buFont typeface="Wingdings" panose="05000000000000000000" pitchFamily="2" charset="2"/>
              <a:buChar char=""/>
            </a:pPr>
            <a:r>
              <a:rPr lang="vi-VN" sz="2600" dirty="0" err="1">
                <a:effectLst/>
                <a:latin typeface="+mj-lt"/>
                <a:ea typeface="Times New Roman" panose="02020603050405020304" pitchFamily="18" charset="0"/>
              </a:rPr>
              <a:t>Đáp</a:t>
            </a:r>
            <a:r>
              <a:rPr lang="vi-VN" sz="2600" dirty="0">
                <a:effectLst/>
                <a:latin typeface="+mj-lt"/>
                <a:ea typeface="Times New Roman" panose="02020603050405020304" pitchFamily="18" charset="0"/>
              </a:rPr>
              <a:t> </a:t>
            </a:r>
            <a:r>
              <a:rPr lang="vi-VN" sz="2600" dirty="0" err="1">
                <a:effectLst/>
                <a:latin typeface="+mj-lt"/>
                <a:ea typeface="Times New Roman" panose="02020603050405020304" pitchFamily="18" charset="0"/>
              </a:rPr>
              <a:t>ứng</a:t>
            </a:r>
            <a:r>
              <a:rPr lang="vi-VN" sz="2600" dirty="0">
                <a:effectLst/>
                <a:latin typeface="+mj-lt"/>
                <a:ea typeface="Times New Roman" panose="02020603050405020304" pitchFamily="18" charset="0"/>
              </a:rPr>
              <a:t> </a:t>
            </a:r>
            <a:r>
              <a:rPr lang="vi-VN" sz="2600" dirty="0" err="1">
                <a:effectLst/>
                <a:latin typeface="+mj-lt"/>
                <a:ea typeface="Times New Roman" panose="02020603050405020304" pitchFamily="18" charset="0"/>
              </a:rPr>
              <a:t>được</a:t>
            </a:r>
            <a:r>
              <a:rPr lang="vi-VN" sz="2600" dirty="0">
                <a:effectLst/>
                <a:latin typeface="+mj-lt"/>
                <a:ea typeface="Times New Roman" panose="02020603050405020304" pitchFamily="18" charset="0"/>
              </a:rPr>
              <a:t> </a:t>
            </a:r>
            <a:r>
              <a:rPr lang="vi-VN" sz="2600" dirty="0" err="1">
                <a:effectLst/>
                <a:latin typeface="+mj-lt"/>
                <a:ea typeface="Times New Roman" panose="02020603050405020304" pitchFamily="18" charset="0"/>
              </a:rPr>
              <a:t>các</a:t>
            </a:r>
            <a:r>
              <a:rPr lang="vi-VN" sz="2600" dirty="0">
                <a:effectLst/>
                <a:latin typeface="+mj-lt"/>
                <a:ea typeface="Times New Roman" panose="02020603050405020304" pitchFamily="18" charset="0"/>
              </a:rPr>
              <a:t> </a:t>
            </a:r>
            <a:r>
              <a:rPr lang="vi-VN" sz="2600" dirty="0" err="1">
                <a:effectLst/>
                <a:latin typeface="+mj-lt"/>
                <a:ea typeface="Times New Roman" panose="02020603050405020304" pitchFamily="18" charset="0"/>
              </a:rPr>
              <a:t>chức</a:t>
            </a:r>
            <a:r>
              <a:rPr lang="vi-VN" sz="2600" dirty="0">
                <a:effectLst/>
                <a:latin typeface="+mj-lt"/>
                <a:ea typeface="Times New Roman" panose="02020603050405020304" pitchFamily="18" charset="0"/>
              </a:rPr>
              <a:t> năng </a:t>
            </a:r>
            <a:r>
              <a:rPr lang="vi-VN" sz="2600" dirty="0" err="1">
                <a:effectLst/>
                <a:latin typeface="+mj-lt"/>
                <a:ea typeface="Times New Roman" panose="02020603050405020304" pitchFamily="18" charset="0"/>
              </a:rPr>
              <a:t>cần</a:t>
            </a:r>
            <a:r>
              <a:rPr lang="vi-VN" sz="2600" dirty="0">
                <a:effectLst/>
                <a:latin typeface="+mj-lt"/>
                <a:ea typeface="Times New Roman" panose="02020603050405020304" pitchFamily="18" charset="0"/>
              </a:rPr>
              <a:t> </a:t>
            </a:r>
            <a:r>
              <a:rPr lang="vi-VN" sz="2600" dirty="0" err="1">
                <a:effectLst/>
                <a:latin typeface="+mj-lt"/>
                <a:ea typeface="Times New Roman" panose="02020603050405020304" pitchFamily="18" charset="0"/>
              </a:rPr>
              <a:t>có</a:t>
            </a:r>
            <a:r>
              <a:rPr lang="vi-VN" sz="2600" dirty="0">
                <a:effectLst/>
                <a:latin typeface="+mj-lt"/>
                <a:ea typeface="Times New Roman" panose="02020603050405020304" pitchFamily="18" charset="0"/>
              </a:rPr>
              <a:t> cho </a:t>
            </a:r>
            <a:r>
              <a:rPr lang="vi-VN" sz="2600" dirty="0" err="1">
                <a:effectLst/>
                <a:latin typeface="+mj-lt"/>
                <a:ea typeface="Times New Roman" panose="02020603050405020304" pitchFamily="18" charset="0"/>
              </a:rPr>
              <a:t>một</a:t>
            </a:r>
            <a:r>
              <a:rPr lang="vi-VN" sz="2600" dirty="0">
                <a:effectLst/>
                <a:latin typeface="+mj-lt"/>
                <a:ea typeface="Times New Roman" panose="02020603050405020304" pitchFamily="18" charset="0"/>
              </a:rPr>
              <a:t> </a:t>
            </a:r>
            <a:r>
              <a:rPr lang="vi-VN" sz="2600" dirty="0" err="1">
                <a:effectLst/>
                <a:latin typeface="+mj-lt"/>
                <a:ea typeface="Times New Roman" panose="02020603050405020304" pitchFamily="18" charset="0"/>
              </a:rPr>
              <a:t>website</a:t>
            </a:r>
            <a:r>
              <a:rPr lang="vi-VN" sz="2600" dirty="0">
                <a:effectLst/>
                <a:latin typeface="+mj-lt"/>
                <a:ea typeface="Times New Roman" panose="02020603050405020304" pitchFamily="18" charset="0"/>
              </a:rPr>
              <a:t> </a:t>
            </a:r>
            <a:r>
              <a:rPr lang="vi-VN" sz="2600" dirty="0" err="1">
                <a:effectLst/>
                <a:latin typeface="+mj-lt"/>
                <a:ea typeface="Times New Roman" panose="02020603050405020304" pitchFamily="18" charset="0"/>
              </a:rPr>
              <a:t>quản</a:t>
            </a:r>
            <a:r>
              <a:rPr lang="vi-VN" sz="2600" dirty="0">
                <a:effectLst/>
                <a:latin typeface="+mj-lt"/>
                <a:ea typeface="Times New Roman" panose="02020603050405020304" pitchFamily="18" charset="0"/>
              </a:rPr>
              <a:t> </a:t>
            </a:r>
            <a:r>
              <a:rPr lang="vi-VN" sz="2600" dirty="0" err="1">
                <a:effectLst/>
                <a:latin typeface="+mj-lt"/>
                <a:ea typeface="Times New Roman" panose="02020603050405020304" pitchFamily="18" charset="0"/>
              </a:rPr>
              <a:t>lý</a:t>
            </a:r>
            <a:r>
              <a:rPr lang="vi-VN" sz="2600" dirty="0">
                <a:effectLst/>
                <a:latin typeface="+mj-lt"/>
                <a:ea typeface="Times New Roman" panose="02020603050405020304" pitchFamily="18" charset="0"/>
              </a:rPr>
              <a:t> </a:t>
            </a:r>
            <a:r>
              <a:rPr lang="vi-VN" sz="2600" dirty="0" err="1">
                <a:effectLst/>
                <a:latin typeface="+mj-lt"/>
                <a:ea typeface="Times New Roman" panose="02020603050405020304" pitchFamily="18" charset="0"/>
              </a:rPr>
              <a:t>nhà</a:t>
            </a:r>
            <a:r>
              <a:rPr lang="vi-VN" sz="2600" dirty="0">
                <a:effectLst/>
                <a:latin typeface="+mj-lt"/>
                <a:ea typeface="Times New Roman" panose="02020603050405020304" pitchFamily="18" charset="0"/>
              </a:rPr>
              <a:t> </a:t>
            </a:r>
            <a:r>
              <a:rPr lang="vi-VN" sz="2600" dirty="0" err="1">
                <a:effectLst/>
                <a:latin typeface="+mj-lt"/>
                <a:ea typeface="Times New Roman" panose="02020603050405020304" pitchFamily="18" charset="0"/>
              </a:rPr>
              <a:t>hàng</a:t>
            </a:r>
            <a:endParaRPr lang="vi-VN" sz="2600" dirty="0">
              <a:effectLst/>
              <a:latin typeface="+mj-lt"/>
              <a:ea typeface="Times New Roman" panose="02020603050405020304" pitchFamily="18" charset="0"/>
            </a:endParaRPr>
          </a:p>
          <a:p>
            <a:pPr defTabSz="914400">
              <a:lnSpc>
                <a:spcPct val="90000"/>
              </a:lnSpc>
              <a:spcAft>
                <a:spcPts val="600"/>
              </a:spcAft>
            </a:pPr>
            <a:endParaRPr lang="en-US" sz="4000" b="1" dirty="0"/>
          </a:p>
        </p:txBody>
      </p:sp>
    </p:spTree>
    <p:extLst>
      <p:ext uri="{BB962C8B-B14F-4D97-AF65-F5344CB8AC3E}">
        <p14:creationId xmlns:p14="http://schemas.microsoft.com/office/powerpoint/2010/main" val="3601428369"/>
      </p:ext>
    </p:extLst>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effectLst/>
      </p:bgPr>
    </p:bg>
    <p:spTree>
      <p:nvGrpSpPr>
        <p:cNvPr id="1" name=""/>
        <p:cNvGrpSpPr/>
        <p:nvPr/>
      </p:nvGrpSpPr>
      <p:grpSpPr>
        <a:xfrm>
          <a:off x="0" y="0"/>
          <a:ext cx="0" cy="0"/>
          <a:chOff x="0" y="0"/>
          <a:chExt cx="0" cy="0"/>
        </a:xfrm>
      </p:grpSpPr>
      <p:pic>
        <p:nvPicPr>
          <p:cNvPr id="13" name="Imagen 6">
            <a:extLst>
              <a:ext uri="{FF2B5EF4-FFF2-40B4-BE49-F238E27FC236}">
                <a16:creationId xmlns:a16="http://schemas.microsoft.com/office/drawing/2014/main" id="{CCF7C587-9406-4660-A8F4-1474E37AE6F5}"/>
              </a:ext>
            </a:extLst>
          </p:cNvPr>
          <p:cNvPicPr>
            <a:picLocks noChangeAspect="1"/>
          </p:cNvPicPr>
          <p:nvPr/>
        </p:nvPicPr>
        <p:blipFill rotWithShape="1">
          <a:blip r:embed="rId2">
            <a:extLst>
              <a:ext uri="{BEBA8EAE-BF5A-486C-A8C5-ECC9F3942E4B}">
                <a14:imgProps xmlns:a14="http://schemas.microsoft.com/office/drawing/2010/main">
                  <a14:imgLayer r:embed="rId3">
                    <a14:imgEffect>
                      <a14:artisticBlur/>
                    </a14:imgEffect>
                  </a14:imgLayer>
                </a14:imgProps>
              </a:ext>
            </a:extLst>
          </a:blip>
          <a:srcRect l="1143" t="9091" r="34221"/>
          <a:stretch/>
        </p:blipFill>
        <p:spPr>
          <a:xfrm>
            <a:off x="4926562" y="10"/>
            <a:ext cx="11329437" cy="9143990"/>
          </a:xfrm>
          <a:prstGeom prst="rect">
            <a:avLst/>
          </a:prstGeom>
        </p:spPr>
      </p:pic>
      <p:sp>
        <p:nvSpPr>
          <p:cNvPr id="2" name="Oval 1"/>
          <p:cNvSpPr/>
          <p:nvPr/>
        </p:nvSpPr>
        <p:spPr>
          <a:xfrm>
            <a:off x="1669730" y="1071154"/>
            <a:ext cx="1316736" cy="113385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4000" dirty="0"/>
              <a:t>02</a:t>
            </a:r>
          </a:p>
        </p:txBody>
      </p:sp>
      <p:sp>
        <p:nvSpPr>
          <p:cNvPr id="4" name="Rectangle 3"/>
          <p:cNvSpPr/>
          <p:nvPr/>
        </p:nvSpPr>
        <p:spPr>
          <a:xfrm>
            <a:off x="164525" y="2877202"/>
            <a:ext cx="4327146" cy="2585323"/>
          </a:xfrm>
          <a:prstGeom prst="rect">
            <a:avLst/>
          </a:prstGeom>
          <a:noFill/>
        </p:spPr>
        <p:txBody>
          <a:bodyPr wrap="none" lIns="91440" tIns="45720" rIns="91440" bIns="45720">
            <a:spAutoFit/>
          </a:bodyPr>
          <a:lstStyle/>
          <a:p>
            <a:pPr algn="ctr"/>
            <a:r>
              <a:rPr lang="vi-VN" sz="5400" b="1" dirty="0">
                <a:ln w="24500" cmpd="dbl">
                  <a:solidFill>
                    <a:schemeClr val="accent2">
                      <a:shade val="85000"/>
                      <a:satMod val="155000"/>
                    </a:schemeClr>
                  </a:solidFill>
                  <a:prstDash val="solid"/>
                  <a:miter lim="800000"/>
                </a:ln>
                <a:gradFill>
                  <a:gsLst>
                    <a:gs pos="10000">
                      <a:schemeClr val="accent2">
                        <a:tint val="10000"/>
                        <a:satMod val="155000"/>
                      </a:schemeClr>
                    </a:gs>
                    <a:gs pos="60000">
                      <a:schemeClr val="accent2">
                        <a:tint val="30000"/>
                        <a:satMod val="155000"/>
                      </a:schemeClr>
                    </a:gs>
                    <a:gs pos="100000">
                      <a:schemeClr val="accent2">
                        <a:tint val="73000"/>
                        <a:satMod val="155000"/>
                      </a:schemeClr>
                    </a:gs>
                  </a:gsLst>
                  <a:lin ang="5400000"/>
                </a:gradFill>
                <a:effectLst>
                  <a:outerShdw blurRad="38100" dist="38100" dir="7020000" algn="tl">
                    <a:srgbClr val="000000">
                      <a:alpha val="35000"/>
                    </a:srgbClr>
                  </a:outerShdw>
                </a:effectLst>
              </a:rPr>
              <a:t>ĐẶT TẢ YÊU</a:t>
            </a:r>
          </a:p>
          <a:p>
            <a:pPr algn="ctr"/>
            <a:r>
              <a:rPr lang="vi-VN" sz="5400" b="1" dirty="0">
                <a:ln w="24500" cmpd="dbl">
                  <a:solidFill>
                    <a:schemeClr val="accent2">
                      <a:shade val="85000"/>
                      <a:satMod val="155000"/>
                    </a:schemeClr>
                  </a:solidFill>
                  <a:prstDash val="solid"/>
                  <a:miter lim="800000"/>
                </a:ln>
                <a:gradFill>
                  <a:gsLst>
                    <a:gs pos="10000">
                      <a:schemeClr val="accent2">
                        <a:tint val="10000"/>
                        <a:satMod val="155000"/>
                      </a:schemeClr>
                    </a:gs>
                    <a:gs pos="60000">
                      <a:schemeClr val="accent2">
                        <a:tint val="30000"/>
                        <a:satMod val="155000"/>
                      </a:schemeClr>
                    </a:gs>
                    <a:gs pos="100000">
                      <a:schemeClr val="accent2">
                        <a:tint val="73000"/>
                        <a:satMod val="155000"/>
                      </a:schemeClr>
                    </a:gs>
                  </a:gsLst>
                  <a:lin ang="5400000"/>
                </a:gradFill>
                <a:effectLst>
                  <a:outerShdw blurRad="38100" dist="38100" dir="7020000" algn="tl">
                    <a:srgbClr val="000000">
                      <a:alpha val="35000"/>
                    </a:srgbClr>
                  </a:outerShdw>
                </a:effectLst>
              </a:rPr>
              <a:t> CẦU</a:t>
            </a:r>
          </a:p>
          <a:p>
            <a:pPr algn="ctr"/>
            <a:r>
              <a:rPr lang="vi-VN" sz="5400" b="1" dirty="0">
                <a:ln w="24500" cmpd="dbl">
                  <a:solidFill>
                    <a:schemeClr val="accent2">
                      <a:shade val="85000"/>
                      <a:satMod val="155000"/>
                    </a:schemeClr>
                  </a:solidFill>
                  <a:prstDash val="solid"/>
                  <a:miter lim="800000"/>
                </a:ln>
                <a:gradFill>
                  <a:gsLst>
                    <a:gs pos="10000">
                      <a:schemeClr val="accent2">
                        <a:tint val="10000"/>
                        <a:satMod val="155000"/>
                      </a:schemeClr>
                    </a:gs>
                    <a:gs pos="60000">
                      <a:schemeClr val="accent2">
                        <a:tint val="30000"/>
                        <a:satMod val="155000"/>
                      </a:schemeClr>
                    </a:gs>
                    <a:gs pos="100000">
                      <a:schemeClr val="accent2">
                        <a:tint val="73000"/>
                        <a:satMod val="155000"/>
                      </a:schemeClr>
                    </a:gs>
                  </a:gsLst>
                  <a:lin ang="5400000"/>
                </a:gradFill>
                <a:effectLst>
                  <a:outerShdw blurRad="38100" dist="38100" dir="7020000" algn="tl">
                    <a:srgbClr val="000000">
                      <a:alpha val="35000"/>
                    </a:srgbClr>
                  </a:outerShdw>
                </a:effectLst>
              </a:rPr>
              <a:t>BÀI TOÁN</a:t>
            </a:r>
            <a:endParaRPr lang="en-US" sz="5400" b="1" dirty="0">
              <a:ln w="24500" cmpd="dbl">
                <a:solidFill>
                  <a:schemeClr val="accent2">
                    <a:shade val="85000"/>
                    <a:satMod val="155000"/>
                  </a:schemeClr>
                </a:solidFill>
                <a:prstDash val="solid"/>
                <a:miter lim="800000"/>
              </a:ln>
              <a:gradFill>
                <a:gsLst>
                  <a:gs pos="10000">
                    <a:schemeClr val="accent2">
                      <a:tint val="10000"/>
                      <a:satMod val="155000"/>
                    </a:schemeClr>
                  </a:gs>
                  <a:gs pos="60000">
                    <a:schemeClr val="accent2">
                      <a:tint val="30000"/>
                      <a:satMod val="155000"/>
                    </a:schemeClr>
                  </a:gs>
                  <a:gs pos="100000">
                    <a:schemeClr val="accent2">
                      <a:tint val="73000"/>
                      <a:satMod val="155000"/>
                    </a:schemeClr>
                  </a:gs>
                </a:gsLst>
                <a:lin ang="5400000"/>
              </a:gradFill>
              <a:effectLst>
                <a:outerShdw blurRad="38100" dist="38100" dir="7020000" algn="tl">
                  <a:srgbClr val="000000">
                    <a:alpha val="35000"/>
                  </a:srgbClr>
                </a:outerShdw>
              </a:effectLst>
            </a:endParaRPr>
          </a:p>
        </p:txBody>
      </p:sp>
    </p:spTree>
    <p:extLst>
      <p:ext uri="{BB962C8B-B14F-4D97-AF65-F5344CB8AC3E}">
        <p14:creationId xmlns:p14="http://schemas.microsoft.com/office/powerpoint/2010/main" val="250800435"/>
      </p:ext>
    </p:extLst>
  </p:cSld>
  <p:clrMapOvr>
    <a:masterClrMapping/>
  </p:clrMapOvr>
  <p:transition spd="slow">
    <p:randomBar dir="vert"/>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1364827" y="4572000"/>
            <a:ext cx="13282507" cy="0"/>
          </a:xfrm>
          <a:prstGeom prst="line">
            <a:avLst/>
          </a:prstGeom>
          <a:ln>
            <a:solidFill>
              <a:srgbClr val="38221B"/>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a:off x="8006080" y="871220"/>
            <a:ext cx="0" cy="7401560"/>
          </a:xfrm>
          <a:prstGeom prst="line">
            <a:avLst/>
          </a:prstGeom>
          <a:ln>
            <a:solidFill>
              <a:srgbClr val="38221B"/>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2606A786-A4C3-9A91-72DF-03DDEC342C22}"/>
              </a:ext>
            </a:extLst>
          </p:cNvPr>
          <p:cNvSpPr/>
          <p:nvPr/>
        </p:nvSpPr>
        <p:spPr>
          <a:xfrm>
            <a:off x="70832" y="1182727"/>
            <a:ext cx="7864416" cy="707886"/>
          </a:xfrm>
          <a:prstGeom prst="rect">
            <a:avLst/>
          </a:prstGeom>
          <a:noFill/>
        </p:spPr>
        <p:txBody>
          <a:bodyPr wrap="square" lIns="91440" tIns="45720" rIns="91440" bIns="45720">
            <a:spAutoFit/>
          </a:bodyPr>
          <a:lstStyle/>
          <a:p>
            <a:pPr algn="ctr"/>
            <a:r>
              <a:rPr lang="vi-VN" sz="4000" b="1" dirty="0" err="1">
                <a:ln w="9525">
                  <a:solidFill>
                    <a:schemeClr val="bg1"/>
                  </a:solidFill>
                  <a:prstDash val="solid"/>
                </a:ln>
                <a:effectLst>
                  <a:outerShdw blurRad="12700" dist="38100" dir="2700000" algn="tl" rotWithShape="0">
                    <a:schemeClr val="bg1">
                      <a:lumMod val="50000"/>
                    </a:schemeClr>
                  </a:outerShdw>
                </a:effectLst>
              </a:rPr>
              <a:t>Vị</a:t>
            </a:r>
            <a:r>
              <a:rPr lang="vi-VN" sz="4000" b="1" dirty="0">
                <a:ln w="9525">
                  <a:solidFill>
                    <a:schemeClr val="bg1"/>
                  </a:solidFill>
                  <a:prstDash val="solid"/>
                </a:ln>
                <a:effectLst>
                  <a:outerShdw blurRad="12700" dist="38100" dir="2700000" algn="tl" rotWithShape="0">
                    <a:schemeClr val="bg1">
                      <a:lumMod val="50000"/>
                    </a:schemeClr>
                  </a:outerShdw>
                </a:effectLst>
              </a:rPr>
              <a:t> </a:t>
            </a:r>
            <a:r>
              <a:rPr lang="vi-VN" sz="4000" b="1" dirty="0" err="1">
                <a:ln w="9525">
                  <a:solidFill>
                    <a:schemeClr val="bg1"/>
                  </a:solidFill>
                  <a:prstDash val="solid"/>
                </a:ln>
                <a:effectLst>
                  <a:outerShdw blurRad="12700" dist="38100" dir="2700000" algn="tl" rotWithShape="0">
                    <a:schemeClr val="bg1">
                      <a:lumMod val="50000"/>
                    </a:schemeClr>
                  </a:outerShdw>
                </a:effectLst>
              </a:rPr>
              <a:t>trí</a:t>
            </a:r>
            <a:r>
              <a:rPr lang="vi-VN" sz="4000" b="1" dirty="0">
                <a:ln w="9525">
                  <a:solidFill>
                    <a:schemeClr val="bg1"/>
                  </a:solidFill>
                  <a:prstDash val="solid"/>
                </a:ln>
                <a:effectLst>
                  <a:outerShdw blurRad="12700" dist="38100" dir="2700000" algn="tl" rotWithShape="0">
                    <a:schemeClr val="bg1">
                      <a:lumMod val="50000"/>
                    </a:schemeClr>
                  </a:outerShdw>
                </a:effectLst>
              </a:rPr>
              <a:t> trong mô </a:t>
            </a:r>
            <a:r>
              <a:rPr lang="vi-VN" sz="4000" b="1" dirty="0" err="1">
                <a:ln w="9525">
                  <a:solidFill>
                    <a:schemeClr val="bg1"/>
                  </a:solidFill>
                  <a:prstDash val="solid"/>
                </a:ln>
                <a:effectLst>
                  <a:outerShdw blurRad="12700" dist="38100" dir="2700000" algn="tl" rotWithShape="0">
                    <a:schemeClr val="bg1">
                      <a:lumMod val="50000"/>
                    </a:schemeClr>
                  </a:outerShdw>
                </a:effectLst>
              </a:rPr>
              <a:t>hình</a:t>
            </a:r>
            <a:r>
              <a:rPr lang="vi-VN" sz="4000" b="1" dirty="0">
                <a:ln w="9525">
                  <a:solidFill>
                    <a:schemeClr val="bg1"/>
                  </a:solidFill>
                  <a:prstDash val="solid"/>
                </a:ln>
                <a:effectLst>
                  <a:outerShdw blurRad="12700" dist="38100" dir="2700000" algn="tl" rotWithShape="0">
                    <a:schemeClr val="bg1">
                      <a:lumMod val="50000"/>
                    </a:schemeClr>
                  </a:outerShdw>
                </a:effectLst>
              </a:rPr>
              <a:t> </a:t>
            </a:r>
            <a:r>
              <a:rPr lang="vi-VN" sz="4000" b="1" dirty="0" err="1">
                <a:ln w="9525">
                  <a:solidFill>
                    <a:schemeClr val="bg1"/>
                  </a:solidFill>
                  <a:prstDash val="solid"/>
                </a:ln>
                <a:effectLst>
                  <a:outerShdw blurRad="12700" dist="38100" dir="2700000" algn="tl" rotWithShape="0">
                    <a:schemeClr val="bg1">
                      <a:lumMod val="50000"/>
                    </a:schemeClr>
                  </a:outerShdw>
                </a:effectLst>
              </a:rPr>
              <a:t>tiến</a:t>
            </a:r>
            <a:r>
              <a:rPr lang="vi-VN" sz="4000" b="1" dirty="0">
                <a:ln w="9525">
                  <a:solidFill>
                    <a:schemeClr val="bg1"/>
                  </a:solidFill>
                  <a:prstDash val="solid"/>
                </a:ln>
                <a:effectLst>
                  <a:outerShdw blurRad="12700" dist="38100" dir="2700000" algn="tl" rotWithShape="0">
                    <a:schemeClr val="bg1">
                      <a:lumMod val="50000"/>
                    </a:schemeClr>
                  </a:outerShdw>
                </a:effectLst>
              </a:rPr>
              <a:t> </a:t>
            </a:r>
            <a:r>
              <a:rPr lang="vi-VN" sz="4000" b="1" dirty="0" err="1">
                <a:ln w="9525">
                  <a:solidFill>
                    <a:schemeClr val="bg1"/>
                  </a:solidFill>
                  <a:prstDash val="solid"/>
                </a:ln>
                <a:effectLst>
                  <a:outerShdw blurRad="12700" dist="38100" dir="2700000" algn="tl" rotWithShape="0">
                    <a:schemeClr val="bg1">
                      <a:lumMod val="50000"/>
                    </a:schemeClr>
                  </a:outerShdw>
                </a:effectLst>
              </a:rPr>
              <a:t>trình</a:t>
            </a:r>
            <a:endParaRPr lang="en-US" sz="4000" b="1" dirty="0">
              <a:ln w="9525">
                <a:solidFill>
                  <a:schemeClr val="bg1"/>
                </a:solidFill>
                <a:prstDash val="solid"/>
              </a:ln>
              <a:effectLst>
                <a:outerShdw blurRad="12700" dist="38100" dir="2700000" algn="tl" rotWithShape="0">
                  <a:schemeClr val="bg1">
                    <a:lumMod val="50000"/>
                  </a:schemeClr>
                </a:outerShdw>
              </a:effectLst>
            </a:endParaRPr>
          </a:p>
        </p:txBody>
      </p:sp>
      <p:sp>
        <p:nvSpPr>
          <p:cNvPr id="12" name="Rectangle 11">
            <a:extLst>
              <a:ext uri="{FF2B5EF4-FFF2-40B4-BE49-F238E27FC236}">
                <a16:creationId xmlns:a16="http://schemas.microsoft.com/office/drawing/2014/main" id="{BEB025EF-9720-2F72-A9F3-19BF4BD1D85A}"/>
              </a:ext>
            </a:extLst>
          </p:cNvPr>
          <p:cNvSpPr/>
          <p:nvPr/>
        </p:nvSpPr>
        <p:spPr>
          <a:xfrm>
            <a:off x="481281" y="2389636"/>
            <a:ext cx="6873787" cy="1384995"/>
          </a:xfrm>
          <a:prstGeom prst="rect">
            <a:avLst/>
          </a:prstGeom>
          <a:noFill/>
        </p:spPr>
        <p:txBody>
          <a:bodyPr wrap="square" lIns="91440" tIns="45720" rIns="91440" bIns="45720">
            <a:spAutoFit/>
          </a:bodyPr>
          <a:lstStyle/>
          <a:p>
            <a:pPr algn="ctr"/>
            <a:r>
              <a:rPr lang="vi-VN" sz="2800" b="0" cap="none" spc="0" dirty="0" err="1">
                <a:ln w="0"/>
                <a:solidFill>
                  <a:schemeClr val="tx1"/>
                </a:solidFill>
                <a:effectLst>
                  <a:outerShdw blurRad="38100" dist="19050" dir="2700000" algn="tl" rotWithShape="0">
                    <a:schemeClr val="dk1">
                      <a:alpha val="40000"/>
                    </a:schemeClr>
                  </a:outerShdw>
                </a:effectLst>
                <a:latin typeface="Times New Roman" panose="02020603050405020304" pitchFamily="18" charset="0"/>
                <a:ea typeface="Times New Roman" panose="02020603050405020304" pitchFamily="18" charset="0"/>
              </a:rPr>
              <a:t>Xuất</a:t>
            </a:r>
            <a:r>
              <a:rPr lang="vi-VN" sz="2800"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ea typeface="Times New Roman" panose="02020603050405020304" pitchFamily="18" charset="0"/>
              </a:rPr>
              <a:t> </a:t>
            </a:r>
            <a:r>
              <a:rPr lang="vi-VN" sz="2800" b="0" cap="none" spc="0" dirty="0" err="1">
                <a:ln w="0"/>
                <a:solidFill>
                  <a:schemeClr val="tx1"/>
                </a:solidFill>
                <a:effectLst>
                  <a:outerShdw blurRad="38100" dist="19050" dir="2700000" algn="tl" rotWithShape="0">
                    <a:schemeClr val="dk1">
                      <a:alpha val="40000"/>
                    </a:schemeClr>
                  </a:outerShdw>
                </a:effectLst>
                <a:latin typeface="Times New Roman" panose="02020603050405020304" pitchFamily="18" charset="0"/>
                <a:ea typeface="Times New Roman" panose="02020603050405020304" pitchFamily="18" charset="0"/>
              </a:rPr>
              <a:t>phát</a:t>
            </a:r>
            <a:r>
              <a:rPr lang="vi-VN" sz="2800"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ea typeface="Times New Roman" panose="02020603050405020304" pitchFamily="18" charset="0"/>
              </a:rPr>
              <a:t> </a:t>
            </a:r>
            <a:r>
              <a:rPr lang="vi-VN" sz="2800" b="0" cap="none" spc="0" dirty="0" err="1">
                <a:ln w="0"/>
                <a:solidFill>
                  <a:schemeClr val="tx1"/>
                </a:solidFill>
                <a:effectLst>
                  <a:outerShdw blurRad="38100" dist="19050" dir="2700000" algn="tl" rotWithShape="0">
                    <a:schemeClr val="dk1">
                      <a:alpha val="40000"/>
                    </a:schemeClr>
                  </a:outerShdw>
                </a:effectLst>
                <a:latin typeface="Times New Roman" panose="02020603050405020304" pitchFamily="18" charset="0"/>
                <a:ea typeface="Times New Roman" panose="02020603050405020304" pitchFamily="18" charset="0"/>
              </a:rPr>
              <a:t>từ</a:t>
            </a:r>
            <a:r>
              <a:rPr lang="vi-VN" sz="2800"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ea typeface="Times New Roman" panose="02020603050405020304" pitchFamily="18" charset="0"/>
              </a:rPr>
              <a:t> giai </a:t>
            </a:r>
            <a:r>
              <a:rPr lang="vi-VN" sz="2800" b="0" cap="none" spc="0" dirty="0" err="1">
                <a:ln w="0"/>
                <a:solidFill>
                  <a:schemeClr val="tx1"/>
                </a:solidFill>
                <a:effectLst>
                  <a:outerShdw blurRad="38100" dist="19050" dir="2700000" algn="tl" rotWithShape="0">
                    <a:schemeClr val="dk1">
                      <a:alpha val="40000"/>
                    </a:schemeClr>
                  </a:outerShdw>
                </a:effectLst>
                <a:latin typeface="Times New Roman" panose="02020603050405020304" pitchFamily="18" charset="0"/>
                <a:ea typeface="Times New Roman" panose="02020603050405020304" pitchFamily="18" charset="0"/>
              </a:rPr>
              <a:t>đoạn</a:t>
            </a:r>
            <a:r>
              <a:rPr lang="vi-VN" sz="2800"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ea typeface="Times New Roman" panose="02020603050405020304" pitchFamily="18" charset="0"/>
              </a:rPr>
              <a:t> </a:t>
            </a:r>
            <a:r>
              <a:rPr lang="vi-VN" sz="2800" b="0" cap="none" spc="0" dirty="0" err="1">
                <a:ln w="0"/>
                <a:solidFill>
                  <a:schemeClr val="tx1"/>
                </a:solidFill>
                <a:effectLst>
                  <a:outerShdw blurRad="38100" dist="19050" dir="2700000" algn="tl" rotWithShape="0">
                    <a:schemeClr val="dk1">
                      <a:alpha val="40000"/>
                    </a:schemeClr>
                  </a:outerShdw>
                </a:effectLst>
                <a:latin typeface="Times New Roman" panose="02020603050405020304" pitchFamily="18" charset="0"/>
                <a:ea typeface="Times New Roman" panose="02020603050405020304" pitchFamily="18" charset="0"/>
              </a:rPr>
              <a:t>khởi</a:t>
            </a:r>
            <a:r>
              <a:rPr lang="vi-VN" sz="2800"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ea typeface="Times New Roman" panose="02020603050405020304" pitchFamily="18" charset="0"/>
              </a:rPr>
              <a:t> </a:t>
            </a:r>
            <a:r>
              <a:rPr lang="vi-VN" sz="2800" b="0" cap="none" spc="0" dirty="0" err="1">
                <a:ln w="0"/>
                <a:solidFill>
                  <a:schemeClr val="tx1"/>
                </a:solidFill>
                <a:effectLst>
                  <a:outerShdw blurRad="38100" dist="19050" dir="2700000" algn="tl" rotWithShape="0">
                    <a:schemeClr val="dk1">
                      <a:alpha val="40000"/>
                    </a:schemeClr>
                  </a:outerShdw>
                </a:effectLst>
                <a:latin typeface="Times New Roman" panose="02020603050405020304" pitchFamily="18" charset="0"/>
                <a:ea typeface="Times New Roman" panose="02020603050405020304" pitchFamily="18" charset="0"/>
              </a:rPr>
              <a:t>tạo</a:t>
            </a:r>
            <a:r>
              <a:rPr lang="vi-VN" sz="2800"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ea typeface="Times New Roman" panose="02020603050405020304" pitchFamily="18" charset="0"/>
              </a:rPr>
              <a:t> </a:t>
            </a:r>
            <a:r>
              <a:rPr lang="vi-VN" sz="2800" b="0" cap="none" spc="0" dirty="0" err="1">
                <a:ln w="0"/>
                <a:solidFill>
                  <a:schemeClr val="tx1"/>
                </a:solidFill>
                <a:effectLst>
                  <a:outerShdw blurRad="38100" dist="19050" dir="2700000" algn="tl" rotWithShape="0">
                    <a:schemeClr val="dk1">
                      <a:alpha val="40000"/>
                    </a:schemeClr>
                  </a:outerShdw>
                </a:effectLst>
                <a:latin typeface="Times New Roman" panose="02020603050405020304" pitchFamily="18" charset="0"/>
                <a:ea typeface="Times New Roman" panose="02020603050405020304" pitchFamily="18" charset="0"/>
              </a:rPr>
              <a:t>dự</a:t>
            </a:r>
            <a:r>
              <a:rPr lang="vi-VN" sz="2800"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ea typeface="Times New Roman" panose="02020603050405020304" pitchFamily="18" charset="0"/>
              </a:rPr>
              <a:t> </a:t>
            </a:r>
            <a:r>
              <a:rPr lang="vi-VN" sz="2800" b="0" cap="none" spc="0" dirty="0" err="1">
                <a:ln w="0"/>
                <a:solidFill>
                  <a:schemeClr val="tx1"/>
                </a:solidFill>
                <a:effectLst>
                  <a:outerShdw blurRad="38100" dist="19050" dir="2700000" algn="tl" rotWithShape="0">
                    <a:schemeClr val="dk1">
                      <a:alpha val="40000"/>
                    </a:schemeClr>
                  </a:outerShdw>
                </a:effectLst>
                <a:latin typeface="Times New Roman" panose="02020603050405020304" pitchFamily="18" charset="0"/>
                <a:ea typeface="Times New Roman" panose="02020603050405020304" pitchFamily="18" charset="0"/>
              </a:rPr>
              <a:t>án</a:t>
            </a:r>
            <a:r>
              <a:rPr lang="vi-VN" sz="2800"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ea typeface="Times New Roman" panose="02020603050405020304" pitchFamily="18" charset="0"/>
              </a:rPr>
              <a:t>, cho </a:t>
            </a:r>
            <a:r>
              <a:rPr lang="vi-VN" sz="2800" b="0" cap="none" spc="0" dirty="0" err="1">
                <a:ln w="0"/>
                <a:solidFill>
                  <a:schemeClr val="tx1"/>
                </a:solidFill>
                <a:effectLst>
                  <a:outerShdw blurRad="38100" dist="19050" dir="2700000" algn="tl" rotWithShape="0">
                    <a:schemeClr val="dk1">
                      <a:alpha val="40000"/>
                    </a:schemeClr>
                  </a:outerShdw>
                </a:effectLst>
                <a:latin typeface="Times New Roman" panose="02020603050405020304" pitchFamily="18" charset="0"/>
                <a:ea typeface="Times New Roman" panose="02020603050405020304" pitchFamily="18" charset="0"/>
              </a:rPr>
              <a:t>tới</a:t>
            </a:r>
            <a:r>
              <a:rPr lang="vi-VN" sz="2800"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ea typeface="Times New Roman" panose="02020603050405020304" pitchFamily="18" charset="0"/>
              </a:rPr>
              <a:t> khi </a:t>
            </a:r>
            <a:r>
              <a:rPr lang="vi-VN" sz="2800" b="0" cap="none" spc="0" dirty="0" err="1">
                <a:ln w="0"/>
                <a:solidFill>
                  <a:schemeClr val="tx1"/>
                </a:solidFill>
                <a:effectLst>
                  <a:outerShdw blurRad="38100" dist="19050" dir="2700000" algn="tl" rotWithShape="0">
                    <a:schemeClr val="dk1">
                      <a:alpha val="40000"/>
                    </a:schemeClr>
                  </a:outerShdw>
                </a:effectLst>
                <a:latin typeface="Times New Roman" panose="02020603050405020304" pitchFamily="18" charset="0"/>
                <a:ea typeface="Times New Roman" panose="02020603050405020304" pitchFamily="18" charset="0"/>
              </a:rPr>
              <a:t>hoàn</a:t>
            </a:r>
            <a:r>
              <a:rPr lang="vi-VN" sz="2800"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ea typeface="Times New Roman" panose="02020603050405020304" pitchFamily="18" charset="0"/>
              </a:rPr>
              <a:t> </a:t>
            </a:r>
            <a:r>
              <a:rPr lang="vi-VN" sz="2800" b="0" cap="none" spc="0" dirty="0" err="1">
                <a:ln w="0"/>
                <a:solidFill>
                  <a:schemeClr val="tx1"/>
                </a:solidFill>
                <a:effectLst>
                  <a:outerShdw blurRad="38100" dist="19050" dir="2700000" algn="tl" rotWithShape="0">
                    <a:schemeClr val="dk1">
                      <a:alpha val="40000"/>
                    </a:schemeClr>
                  </a:outerShdw>
                </a:effectLst>
                <a:latin typeface="Times New Roman" panose="02020603050405020304" pitchFamily="18" charset="0"/>
                <a:ea typeface="Times New Roman" panose="02020603050405020304" pitchFamily="18" charset="0"/>
              </a:rPr>
              <a:t>thiện</a:t>
            </a:r>
            <a:r>
              <a:rPr lang="vi-VN" sz="2800"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ea typeface="Times New Roman" panose="02020603050405020304" pitchFamily="18" charset="0"/>
              </a:rPr>
              <a:t> </a:t>
            </a:r>
            <a:r>
              <a:rPr lang="vi-VN" sz="2800" b="0" cap="none" spc="0" dirty="0" err="1">
                <a:ln w="0"/>
                <a:solidFill>
                  <a:schemeClr val="tx1"/>
                </a:solidFill>
                <a:effectLst>
                  <a:outerShdw blurRad="38100" dist="19050" dir="2700000" algn="tl" rotWithShape="0">
                    <a:schemeClr val="dk1">
                      <a:alpha val="40000"/>
                    </a:schemeClr>
                  </a:outerShdw>
                </a:effectLst>
                <a:latin typeface="Times New Roman" panose="02020603050405020304" pitchFamily="18" charset="0"/>
                <a:ea typeface="Times New Roman" panose="02020603050405020304" pitchFamily="18" charset="0"/>
              </a:rPr>
              <a:t>các</a:t>
            </a:r>
            <a:r>
              <a:rPr lang="vi-VN" sz="2800"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ea typeface="Times New Roman" panose="02020603050405020304" pitchFamily="18" charset="0"/>
              </a:rPr>
              <a:t> </a:t>
            </a:r>
            <a:r>
              <a:rPr lang="vi-VN" sz="2800" b="0" cap="none" spc="0" dirty="0" err="1">
                <a:ln w="0"/>
                <a:solidFill>
                  <a:schemeClr val="tx1"/>
                </a:solidFill>
                <a:effectLst>
                  <a:outerShdw blurRad="38100" dist="19050" dir="2700000" algn="tl" rotWithShape="0">
                    <a:schemeClr val="dk1">
                      <a:alpha val="40000"/>
                    </a:schemeClr>
                  </a:outerShdw>
                </a:effectLst>
                <a:latin typeface="Times New Roman" panose="02020603050405020304" pitchFamily="18" charset="0"/>
                <a:ea typeface="Times New Roman" panose="02020603050405020304" pitchFamily="18" charset="0"/>
              </a:rPr>
              <a:t>tiến</a:t>
            </a:r>
            <a:r>
              <a:rPr lang="vi-VN" sz="2800"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ea typeface="Times New Roman" panose="02020603050405020304" pitchFamily="18" charset="0"/>
              </a:rPr>
              <a:t> </a:t>
            </a:r>
            <a:r>
              <a:rPr lang="vi-VN" sz="2800" b="0" cap="none" spc="0" dirty="0" err="1">
                <a:ln w="0"/>
                <a:solidFill>
                  <a:schemeClr val="tx1"/>
                </a:solidFill>
                <a:effectLst>
                  <a:outerShdw blurRad="38100" dist="19050" dir="2700000" algn="tl" rotWithShape="0">
                    <a:schemeClr val="dk1">
                      <a:alpha val="40000"/>
                    </a:schemeClr>
                  </a:outerShdw>
                </a:effectLst>
                <a:latin typeface="Times New Roman" panose="02020603050405020304" pitchFamily="18" charset="0"/>
                <a:ea typeface="Times New Roman" panose="02020603050405020304" pitchFamily="18" charset="0"/>
              </a:rPr>
              <a:t>trình</a:t>
            </a:r>
            <a:r>
              <a:rPr lang="vi-VN" sz="2800"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ea typeface="Times New Roman" panose="02020603050405020304" pitchFamily="18" charset="0"/>
              </a:rPr>
              <a:t> </a:t>
            </a:r>
          </a:p>
          <a:p>
            <a:pPr algn="ctr"/>
            <a:r>
              <a:rPr lang="vi-VN" sz="2800"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ea typeface="Times New Roman" panose="02020603050405020304" pitchFamily="18" charset="0"/>
              </a:rPr>
              <a:t>trong </a:t>
            </a:r>
            <a:r>
              <a:rPr lang="vi-VN" sz="2800" b="0" cap="none" spc="0" dirty="0" err="1">
                <a:ln w="0"/>
                <a:solidFill>
                  <a:schemeClr val="tx1"/>
                </a:solidFill>
                <a:effectLst>
                  <a:outerShdw blurRad="38100" dist="19050" dir="2700000" algn="tl" rotWithShape="0">
                    <a:schemeClr val="dk1">
                      <a:alpha val="40000"/>
                    </a:schemeClr>
                  </a:outerShdw>
                </a:effectLst>
                <a:latin typeface="Times New Roman" panose="02020603050405020304" pitchFamily="18" charset="0"/>
                <a:ea typeface="Times New Roman" panose="02020603050405020304" pitchFamily="18" charset="0"/>
              </a:rPr>
              <a:t>vòng</a:t>
            </a:r>
            <a:r>
              <a:rPr lang="vi-VN" sz="2800"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ea typeface="Times New Roman" panose="02020603050405020304" pitchFamily="18" charset="0"/>
              </a:rPr>
              <a:t> </a:t>
            </a:r>
            <a:r>
              <a:rPr lang="vi-VN" sz="2800" b="0" cap="none" spc="0" dirty="0" err="1">
                <a:ln w="0"/>
                <a:solidFill>
                  <a:schemeClr val="tx1"/>
                </a:solidFill>
                <a:effectLst>
                  <a:outerShdw blurRad="38100" dist="19050" dir="2700000" algn="tl" rotWithShape="0">
                    <a:schemeClr val="dk1">
                      <a:alpha val="40000"/>
                    </a:schemeClr>
                  </a:outerShdw>
                </a:effectLst>
                <a:latin typeface="Times New Roman" panose="02020603050405020304" pitchFamily="18" charset="0"/>
                <a:ea typeface="Times New Roman" panose="02020603050405020304" pitchFamily="18" charset="0"/>
              </a:rPr>
              <a:t>đời</a:t>
            </a:r>
            <a:r>
              <a:rPr lang="vi-VN" sz="2800"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ea typeface="Times New Roman" panose="02020603050405020304" pitchFamily="18" charset="0"/>
              </a:rPr>
              <a:t> </a:t>
            </a:r>
            <a:r>
              <a:rPr lang="vi-VN" sz="2800" b="0" cap="none" spc="0" dirty="0" err="1">
                <a:ln w="0"/>
                <a:solidFill>
                  <a:schemeClr val="tx1"/>
                </a:solidFill>
                <a:effectLst>
                  <a:outerShdw blurRad="38100" dist="19050" dir="2700000" algn="tl" rotWithShape="0">
                    <a:schemeClr val="dk1">
                      <a:alpha val="40000"/>
                    </a:schemeClr>
                  </a:outerShdw>
                </a:effectLst>
                <a:latin typeface="Times New Roman" panose="02020603050405020304" pitchFamily="18" charset="0"/>
                <a:ea typeface="Times New Roman" panose="02020603050405020304" pitchFamily="18" charset="0"/>
              </a:rPr>
              <a:t>phát</a:t>
            </a:r>
            <a:r>
              <a:rPr lang="vi-VN" sz="2800"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ea typeface="Times New Roman" panose="02020603050405020304" pitchFamily="18" charset="0"/>
              </a:rPr>
              <a:t> </a:t>
            </a:r>
            <a:r>
              <a:rPr lang="vi-VN" sz="2800" b="0" cap="none" spc="0" dirty="0" err="1">
                <a:ln w="0"/>
                <a:solidFill>
                  <a:schemeClr val="tx1"/>
                </a:solidFill>
                <a:effectLst>
                  <a:outerShdw blurRad="38100" dist="19050" dir="2700000" algn="tl" rotWithShape="0">
                    <a:schemeClr val="dk1">
                      <a:alpha val="40000"/>
                    </a:schemeClr>
                  </a:outerShdw>
                </a:effectLst>
                <a:latin typeface="Times New Roman" panose="02020603050405020304" pitchFamily="18" charset="0"/>
                <a:ea typeface="Times New Roman" panose="02020603050405020304" pitchFamily="18" charset="0"/>
              </a:rPr>
              <a:t>triển</a:t>
            </a:r>
            <a:r>
              <a:rPr lang="vi-VN" sz="2800"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ea typeface="Times New Roman" panose="02020603050405020304" pitchFamily="18" charset="0"/>
              </a:rPr>
              <a:t> </a:t>
            </a:r>
            <a:r>
              <a:rPr lang="vi-VN" sz="2800" b="0" cap="none" spc="0" dirty="0" err="1">
                <a:ln w="0"/>
                <a:solidFill>
                  <a:schemeClr val="tx1"/>
                </a:solidFill>
                <a:effectLst>
                  <a:outerShdw blurRad="38100" dist="19050" dir="2700000" algn="tl" rotWithShape="0">
                    <a:schemeClr val="dk1">
                      <a:alpha val="40000"/>
                    </a:schemeClr>
                  </a:outerShdw>
                </a:effectLst>
                <a:latin typeface="Times New Roman" panose="02020603050405020304" pitchFamily="18" charset="0"/>
                <a:ea typeface="Times New Roman" panose="02020603050405020304" pitchFamily="18" charset="0"/>
              </a:rPr>
              <a:t>của</a:t>
            </a:r>
            <a:r>
              <a:rPr lang="vi-VN" sz="2800"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ea typeface="Times New Roman" panose="02020603050405020304" pitchFamily="18" charset="0"/>
              </a:rPr>
              <a:t> </a:t>
            </a:r>
            <a:r>
              <a:rPr lang="vi-VN" sz="2800" b="0" cap="none" spc="0" dirty="0" err="1">
                <a:ln w="0"/>
                <a:solidFill>
                  <a:schemeClr val="tx1"/>
                </a:solidFill>
                <a:effectLst>
                  <a:outerShdw blurRad="38100" dist="19050" dir="2700000" algn="tl" rotWithShape="0">
                    <a:schemeClr val="dk1">
                      <a:alpha val="40000"/>
                    </a:schemeClr>
                  </a:outerShdw>
                </a:effectLst>
                <a:latin typeface="Times New Roman" panose="02020603050405020304" pitchFamily="18" charset="0"/>
                <a:ea typeface="Times New Roman" panose="02020603050405020304" pitchFamily="18" charset="0"/>
              </a:rPr>
              <a:t>phần</a:t>
            </a:r>
            <a:r>
              <a:rPr lang="vi-VN" sz="2800"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ea typeface="Times New Roman" panose="02020603050405020304" pitchFamily="18" charset="0"/>
              </a:rPr>
              <a:t> </a:t>
            </a:r>
            <a:r>
              <a:rPr lang="vi-VN" sz="2800" b="0" cap="none" spc="0" dirty="0" err="1">
                <a:ln w="0"/>
                <a:solidFill>
                  <a:schemeClr val="tx1"/>
                </a:solidFill>
                <a:effectLst>
                  <a:outerShdw blurRad="38100" dist="19050" dir="2700000" algn="tl" rotWithShape="0">
                    <a:schemeClr val="dk1">
                      <a:alpha val="40000"/>
                    </a:schemeClr>
                  </a:outerShdw>
                </a:effectLst>
                <a:latin typeface="Times New Roman" panose="02020603050405020304" pitchFamily="18" charset="0"/>
                <a:ea typeface="Times New Roman" panose="02020603050405020304" pitchFamily="18" charset="0"/>
              </a:rPr>
              <a:t>mềm</a:t>
            </a:r>
            <a:r>
              <a:rPr lang="vi-VN" sz="2800"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ea typeface="Times New Roman" panose="02020603050405020304" pitchFamily="18" charset="0"/>
              </a:rPr>
              <a:t>. </a:t>
            </a:r>
            <a:endParaRPr lang="vi-VN" sz="2800" b="0" cap="none" spc="0" dirty="0">
              <a:ln w="0"/>
              <a:solidFill>
                <a:schemeClr val="tx1"/>
              </a:solidFill>
              <a:effectLst>
                <a:outerShdw blurRad="38100" dist="19050" dir="2700000" algn="tl" rotWithShape="0">
                  <a:schemeClr val="dk1">
                    <a:alpha val="40000"/>
                  </a:schemeClr>
                </a:outerShdw>
              </a:effectLst>
            </a:endParaRPr>
          </a:p>
        </p:txBody>
      </p:sp>
      <p:sp>
        <p:nvSpPr>
          <p:cNvPr id="17" name="TextBox 16">
            <a:extLst>
              <a:ext uri="{FF2B5EF4-FFF2-40B4-BE49-F238E27FC236}">
                <a16:creationId xmlns:a16="http://schemas.microsoft.com/office/drawing/2014/main" id="{3CBF4213-1181-3535-3D1F-8850B6C2C437}"/>
              </a:ext>
            </a:extLst>
          </p:cNvPr>
          <p:cNvSpPr txBox="1"/>
          <p:nvPr/>
        </p:nvSpPr>
        <p:spPr>
          <a:xfrm>
            <a:off x="-95624" y="49782"/>
            <a:ext cx="16351624" cy="1015663"/>
          </a:xfrm>
          <a:prstGeom prst="rect">
            <a:avLst/>
          </a:prstGeom>
          <a:noFill/>
        </p:spPr>
        <p:txBody>
          <a:bodyPr wrap="square">
            <a:spAutoFit/>
          </a:bodyPr>
          <a:lstStyle/>
          <a:p>
            <a:pPr algn="ctr"/>
            <a:r>
              <a:rPr lang="vi-VN" sz="6000" b="1" cap="none" spc="0" dirty="0" err="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Các</a:t>
            </a:r>
            <a:r>
              <a:rPr lang="vi-VN" sz="60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 </a:t>
            </a:r>
            <a:r>
              <a:rPr lang="vi-VN" sz="6000" b="1" cap="none" spc="0" dirty="0" err="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tác</a:t>
            </a:r>
            <a:r>
              <a:rPr lang="vi-VN" sz="60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 nhân </a:t>
            </a:r>
            <a:r>
              <a:rPr lang="vi-VN" sz="6000" b="1" cap="none" spc="0" dirty="0" err="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cần</a:t>
            </a:r>
            <a:r>
              <a:rPr lang="vi-VN" sz="60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 </a:t>
            </a:r>
            <a:r>
              <a:rPr lang="vi-VN" sz="6000" b="1" cap="none" spc="0" dirty="0" err="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thiệt</a:t>
            </a:r>
            <a:r>
              <a:rPr lang="vi-VN" sz="60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 cho </a:t>
            </a:r>
            <a:r>
              <a:rPr lang="vi-VN" sz="6000" b="1" cap="none" spc="0" dirty="0" err="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hệ</a:t>
            </a:r>
            <a:r>
              <a:rPr lang="vi-VN" sz="60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 </a:t>
            </a:r>
            <a:r>
              <a:rPr lang="vi-VN" sz="6000" b="1" cap="none" spc="0" dirty="0" err="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thống</a:t>
            </a:r>
            <a:endParaRPr lang="en-US" sz="60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p:txBody>
      </p:sp>
      <p:sp>
        <p:nvSpPr>
          <p:cNvPr id="19" name="TextBox 18">
            <a:extLst>
              <a:ext uri="{FF2B5EF4-FFF2-40B4-BE49-F238E27FC236}">
                <a16:creationId xmlns:a16="http://schemas.microsoft.com/office/drawing/2014/main" id="{A352B78B-554F-676A-405D-9E7C0B56117C}"/>
              </a:ext>
            </a:extLst>
          </p:cNvPr>
          <p:cNvSpPr txBox="1"/>
          <p:nvPr/>
        </p:nvSpPr>
        <p:spPr>
          <a:xfrm>
            <a:off x="-169730" y="4893264"/>
            <a:ext cx="8175810" cy="707886"/>
          </a:xfrm>
          <a:prstGeom prst="rect">
            <a:avLst/>
          </a:prstGeom>
          <a:noFill/>
        </p:spPr>
        <p:txBody>
          <a:bodyPr wrap="square">
            <a:spAutoFit/>
          </a:bodyPr>
          <a:lstStyle/>
          <a:p>
            <a:pPr algn="ctr"/>
            <a:r>
              <a:rPr lang="vi-VN" sz="4000" b="1" dirty="0" err="1">
                <a:ln w="9525">
                  <a:solidFill>
                    <a:schemeClr val="bg1"/>
                  </a:solidFill>
                  <a:prstDash val="solid"/>
                </a:ln>
                <a:effectLst>
                  <a:outerShdw blurRad="12700" dist="38100" dir="2700000" algn="tl" rotWithShape="0">
                    <a:schemeClr val="bg1">
                      <a:lumMod val="50000"/>
                    </a:schemeClr>
                  </a:outerShdw>
                </a:effectLst>
              </a:rPr>
              <a:t>Quản</a:t>
            </a:r>
            <a:r>
              <a:rPr lang="vi-VN" sz="4000" b="1" dirty="0">
                <a:ln w="9525">
                  <a:solidFill>
                    <a:schemeClr val="bg1"/>
                  </a:solidFill>
                  <a:prstDash val="solid"/>
                </a:ln>
                <a:effectLst>
                  <a:outerShdw blurRad="12700" dist="38100" dir="2700000" algn="tl" rotWithShape="0">
                    <a:schemeClr val="bg1">
                      <a:lumMod val="50000"/>
                    </a:schemeClr>
                  </a:outerShdw>
                </a:effectLst>
              </a:rPr>
              <a:t> </a:t>
            </a:r>
            <a:r>
              <a:rPr lang="vi-VN" sz="4000" b="1" dirty="0" err="1">
                <a:ln w="9525">
                  <a:solidFill>
                    <a:schemeClr val="bg1"/>
                  </a:solidFill>
                  <a:prstDash val="solid"/>
                </a:ln>
                <a:effectLst>
                  <a:outerShdw blurRad="12700" dist="38100" dir="2700000" algn="tl" rotWithShape="0">
                    <a:schemeClr val="bg1">
                      <a:lumMod val="50000"/>
                    </a:schemeClr>
                  </a:outerShdw>
                </a:effectLst>
              </a:rPr>
              <a:t>lý</a:t>
            </a:r>
            <a:r>
              <a:rPr lang="vi-VN" sz="4000" b="1" dirty="0">
                <a:ln w="9525">
                  <a:solidFill>
                    <a:schemeClr val="bg1"/>
                  </a:solidFill>
                  <a:prstDash val="solid"/>
                </a:ln>
                <a:effectLst>
                  <a:outerShdw blurRad="12700" dist="38100" dir="2700000" algn="tl" rotWithShape="0">
                    <a:schemeClr val="bg1">
                      <a:lumMod val="50000"/>
                    </a:schemeClr>
                  </a:outerShdw>
                </a:effectLst>
              </a:rPr>
              <a:t> </a:t>
            </a:r>
            <a:r>
              <a:rPr lang="vi-VN" sz="4000" b="1" dirty="0" err="1">
                <a:ln w="9525">
                  <a:solidFill>
                    <a:schemeClr val="bg1"/>
                  </a:solidFill>
                  <a:prstDash val="solid"/>
                </a:ln>
                <a:effectLst>
                  <a:outerShdw blurRad="12700" dist="38100" dir="2700000" algn="tl" rotWithShape="0">
                    <a:schemeClr val="bg1">
                      <a:lumMod val="50000"/>
                    </a:schemeClr>
                  </a:outerShdw>
                </a:effectLst>
              </a:rPr>
              <a:t>và</a:t>
            </a:r>
            <a:r>
              <a:rPr lang="vi-VN" sz="4000" b="1" dirty="0">
                <a:ln w="9525">
                  <a:solidFill>
                    <a:schemeClr val="bg1"/>
                  </a:solidFill>
                  <a:prstDash val="solid"/>
                </a:ln>
                <a:effectLst>
                  <a:outerShdw blurRad="12700" dist="38100" dir="2700000" algn="tl" rotWithShape="0">
                    <a:schemeClr val="bg1">
                      <a:lumMod val="50000"/>
                    </a:schemeClr>
                  </a:outerShdw>
                </a:effectLst>
              </a:rPr>
              <a:t> </a:t>
            </a:r>
            <a:r>
              <a:rPr lang="vi-VN" sz="4000" b="1" dirty="0" err="1">
                <a:ln w="9525">
                  <a:solidFill>
                    <a:schemeClr val="bg1"/>
                  </a:solidFill>
                  <a:prstDash val="solid"/>
                </a:ln>
                <a:effectLst>
                  <a:outerShdw blurRad="12700" dist="38100" dir="2700000" algn="tl" rotWithShape="0">
                    <a:schemeClr val="bg1">
                      <a:lumMod val="50000"/>
                    </a:schemeClr>
                  </a:outerShdw>
                </a:effectLst>
              </a:rPr>
              <a:t>hỗ</a:t>
            </a:r>
            <a:r>
              <a:rPr lang="vi-VN" sz="4000" b="1" dirty="0">
                <a:ln w="9525">
                  <a:solidFill>
                    <a:schemeClr val="bg1"/>
                  </a:solidFill>
                  <a:prstDash val="solid"/>
                </a:ln>
                <a:effectLst>
                  <a:outerShdw blurRad="12700" dist="38100" dir="2700000" algn="tl" rotWithShape="0">
                    <a:schemeClr val="bg1">
                      <a:lumMod val="50000"/>
                    </a:schemeClr>
                  </a:outerShdw>
                </a:effectLst>
              </a:rPr>
              <a:t> </a:t>
            </a:r>
            <a:r>
              <a:rPr lang="vi-VN" sz="4000" b="1" dirty="0" err="1">
                <a:ln w="9525">
                  <a:solidFill>
                    <a:schemeClr val="bg1"/>
                  </a:solidFill>
                  <a:prstDash val="solid"/>
                </a:ln>
                <a:effectLst>
                  <a:outerShdw blurRad="12700" dist="38100" dir="2700000" algn="tl" rotWithShape="0">
                    <a:schemeClr val="bg1">
                      <a:lumMod val="50000"/>
                    </a:schemeClr>
                  </a:outerShdw>
                </a:effectLst>
              </a:rPr>
              <a:t>trợ</a:t>
            </a:r>
            <a:r>
              <a:rPr lang="vi-VN" sz="4000" b="1" dirty="0">
                <a:ln w="9525">
                  <a:solidFill>
                    <a:schemeClr val="bg1"/>
                  </a:solidFill>
                  <a:prstDash val="solid"/>
                </a:ln>
                <a:effectLst>
                  <a:outerShdw blurRad="12700" dist="38100" dir="2700000" algn="tl" rotWithShape="0">
                    <a:schemeClr val="bg1">
                      <a:lumMod val="50000"/>
                    </a:schemeClr>
                  </a:outerShdw>
                </a:effectLst>
              </a:rPr>
              <a:t> quy </a:t>
            </a:r>
            <a:r>
              <a:rPr lang="vi-VN" sz="4000" b="1" dirty="0" err="1">
                <a:ln w="9525">
                  <a:solidFill>
                    <a:schemeClr val="bg1"/>
                  </a:solidFill>
                  <a:prstDash val="solid"/>
                </a:ln>
                <a:effectLst>
                  <a:outerShdw blurRad="12700" dist="38100" dir="2700000" algn="tl" rotWithShape="0">
                    <a:schemeClr val="bg1">
                      <a:lumMod val="50000"/>
                    </a:schemeClr>
                  </a:outerShdw>
                </a:effectLst>
              </a:rPr>
              <a:t>trình</a:t>
            </a:r>
            <a:endParaRPr lang="en-US" sz="4000" b="1" dirty="0">
              <a:ln w="9525">
                <a:solidFill>
                  <a:schemeClr val="bg1"/>
                </a:solidFill>
                <a:prstDash val="solid"/>
              </a:ln>
              <a:effectLst>
                <a:outerShdw blurRad="12700" dist="38100" dir="2700000" algn="tl" rotWithShape="0">
                  <a:schemeClr val="bg1">
                    <a:lumMod val="50000"/>
                  </a:schemeClr>
                </a:outerShdw>
              </a:effectLst>
            </a:endParaRPr>
          </a:p>
        </p:txBody>
      </p:sp>
      <p:sp>
        <p:nvSpPr>
          <p:cNvPr id="21" name="TextBox 20">
            <a:extLst>
              <a:ext uri="{FF2B5EF4-FFF2-40B4-BE49-F238E27FC236}">
                <a16:creationId xmlns:a16="http://schemas.microsoft.com/office/drawing/2014/main" id="{F7EB54DB-BAAB-F421-A810-5222FB4F6A51}"/>
              </a:ext>
            </a:extLst>
          </p:cNvPr>
          <p:cNvSpPr txBox="1"/>
          <p:nvPr/>
        </p:nvSpPr>
        <p:spPr>
          <a:xfrm>
            <a:off x="7439934" y="1121607"/>
            <a:ext cx="8175810" cy="707886"/>
          </a:xfrm>
          <a:prstGeom prst="rect">
            <a:avLst/>
          </a:prstGeom>
          <a:noFill/>
        </p:spPr>
        <p:txBody>
          <a:bodyPr wrap="square">
            <a:spAutoFit/>
          </a:bodyPr>
          <a:lstStyle/>
          <a:p>
            <a:pPr algn="ctr"/>
            <a:r>
              <a:rPr lang="vi-VN" sz="4000" b="1" dirty="0" err="1">
                <a:ln w="9525">
                  <a:solidFill>
                    <a:schemeClr val="bg1"/>
                  </a:solidFill>
                  <a:prstDash val="solid"/>
                </a:ln>
                <a:effectLst>
                  <a:outerShdw blurRad="12700" dist="38100" dir="2700000" algn="tl" rotWithShape="0">
                    <a:schemeClr val="bg1">
                      <a:lumMod val="50000"/>
                    </a:schemeClr>
                  </a:outerShdw>
                </a:effectLst>
              </a:rPr>
              <a:t>Các</a:t>
            </a:r>
            <a:r>
              <a:rPr lang="vi-VN" sz="4000" b="1" dirty="0">
                <a:ln w="9525">
                  <a:solidFill>
                    <a:schemeClr val="bg1"/>
                  </a:solidFill>
                  <a:prstDash val="solid"/>
                </a:ln>
                <a:effectLst>
                  <a:outerShdw blurRad="12700" dist="38100" dir="2700000" algn="tl" rotWithShape="0">
                    <a:schemeClr val="bg1">
                      <a:lumMod val="50000"/>
                    </a:schemeClr>
                  </a:outerShdw>
                </a:effectLst>
              </a:rPr>
              <a:t> nhân </a:t>
            </a:r>
            <a:r>
              <a:rPr lang="vi-VN" sz="4000" b="1" dirty="0" err="1">
                <a:ln w="9525">
                  <a:solidFill>
                    <a:schemeClr val="bg1"/>
                  </a:solidFill>
                  <a:prstDash val="solid"/>
                </a:ln>
                <a:effectLst>
                  <a:outerShdw blurRad="12700" dist="38100" dir="2700000" algn="tl" rotWithShape="0">
                    <a:schemeClr val="bg1">
                      <a:lumMod val="50000"/>
                    </a:schemeClr>
                  </a:outerShdw>
                </a:effectLst>
              </a:rPr>
              <a:t>tố</a:t>
            </a:r>
            <a:r>
              <a:rPr lang="vi-VN" sz="4000" b="1" dirty="0">
                <a:ln w="9525">
                  <a:solidFill>
                    <a:schemeClr val="bg1"/>
                  </a:solidFill>
                  <a:prstDash val="solid"/>
                </a:ln>
                <a:effectLst>
                  <a:outerShdw blurRad="12700" dist="38100" dir="2700000" algn="tl" rotWithShape="0">
                    <a:schemeClr val="bg1">
                      <a:lumMod val="50000"/>
                    </a:schemeClr>
                  </a:outerShdw>
                </a:effectLst>
              </a:rPr>
              <a:t> tham gia</a:t>
            </a:r>
            <a:endParaRPr lang="en-US" sz="4000" b="1" dirty="0">
              <a:ln w="9525">
                <a:solidFill>
                  <a:schemeClr val="bg1"/>
                </a:solidFill>
                <a:prstDash val="solid"/>
              </a:ln>
              <a:effectLst>
                <a:outerShdw blurRad="12700" dist="38100" dir="2700000" algn="tl" rotWithShape="0">
                  <a:schemeClr val="bg1">
                    <a:lumMod val="50000"/>
                  </a:schemeClr>
                </a:outerShdw>
              </a:effectLst>
            </a:endParaRPr>
          </a:p>
        </p:txBody>
      </p:sp>
      <p:sp>
        <p:nvSpPr>
          <p:cNvPr id="30" name="Rectangle 29">
            <a:extLst>
              <a:ext uri="{FF2B5EF4-FFF2-40B4-BE49-F238E27FC236}">
                <a16:creationId xmlns:a16="http://schemas.microsoft.com/office/drawing/2014/main" id="{74B1A9CC-FFEB-4024-965A-308A615BBC40}"/>
              </a:ext>
            </a:extLst>
          </p:cNvPr>
          <p:cNvSpPr/>
          <p:nvPr/>
        </p:nvSpPr>
        <p:spPr>
          <a:xfrm>
            <a:off x="8403479" y="1756017"/>
            <a:ext cx="4315604" cy="461665"/>
          </a:xfrm>
          <a:prstGeom prst="rect">
            <a:avLst/>
          </a:prstGeom>
          <a:noFill/>
        </p:spPr>
        <p:txBody>
          <a:bodyPr wrap="none" lIns="91440" tIns="45720" rIns="91440" bIns="45720">
            <a:spAutoFit/>
          </a:bodyPr>
          <a:lstStyle/>
          <a:p>
            <a:pPr algn="ctr"/>
            <a:r>
              <a:rPr lang="en-US" sz="2400" b="0" cap="none" spc="0" dirty="0" err="1">
                <a:ln w="0"/>
                <a:solidFill>
                  <a:schemeClr val="tx1"/>
                </a:solidFill>
                <a:effectLst>
                  <a:outerShdw blurRad="38100" dist="19050" dir="2700000" algn="tl" rotWithShape="0">
                    <a:schemeClr val="dk1">
                      <a:alpha val="40000"/>
                    </a:schemeClr>
                  </a:outerShdw>
                </a:effectLst>
                <a:latin typeface="Times New Roman" panose="02020603050405020304" pitchFamily="18" charset="0"/>
                <a:ea typeface="Times New Roman" panose="02020603050405020304" pitchFamily="18" charset="0"/>
                <a:cs typeface="Times New Roman" panose="02020603050405020304" pitchFamily="18" charset="0"/>
              </a:rPr>
              <a:t>Người</a:t>
            </a:r>
            <a:r>
              <a:rPr lang="en-US" sz="2400"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b="0" cap="none" spc="0" dirty="0" err="1">
                <a:ln w="0"/>
                <a:solidFill>
                  <a:schemeClr val="tx1"/>
                </a:solidFill>
                <a:effectLst>
                  <a:outerShdw blurRad="38100" dist="19050" dir="2700000" algn="tl" rotWithShape="0">
                    <a:schemeClr val="dk1">
                      <a:alpha val="40000"/>
                    </a:schemeClr>
                  </a:outerShdw>
                </a:effectLst>
                <a:latin typeface="Times New Roman" panose="02020603050405020304" pitchFamily="18" charset="0"/>
                <a:ea typeface="Times New Roman" panose="02020603050405020304" pitchFamily="18" charset="0"/>
                <a:cs typeface="Times New Roman" panose="02020603050405020304" pitchFamily="18" charset="0"/>
              </a:rPr>
              <a:t>dùng</a:t>
            </a:r>
            <a:r>
              <a:rPr lang="en-US" sz="2400"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b="0" cap="none" spc="0" dirty="0" err="1">
                <a:ln w="0"/>
                <a:solidFill>
                  <a:schemeClr val="tx1"/>
                </a:solidFill>
                <a:effectLst>
                  <a:outerShdw blurRad="38100" dist="19050" dir="2700000" algn="tl" rotWithShape="0">
                    <a:schemeClr val="dk1">
                      <a:alpha val="40000"/>
                    </a:schemeClr>
                  </a:outerShdw>
                </a:effectLst>
                <a:latin typeface="Times New Roman" panose="02020603050405020304" pitchFamily="18" charset="0"/>
                <a:ea typeface="Times New Roman" panose="02020603050405020304" pitchFamily="18" charset="0"/>
                <a:cs typeface="Times New Roman" panose="02020603050405020304" pitchFamily="18" charset="0"/>
              </a:rPr>
              <a:t>vận</a:t>
            </a:r>
            <a:r>
              <a:rPr lang="en-US" sz="2400"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b="0" cap="none" spc="0" dirty="0" err="1">
                <a:ln w="0"/>
                <a:solidFill>
                  <a:schemeClr val="tx1"/>
                </a:solidFill>
                <a:effectLst>
                  <a:outerShdw blurRad="38100" dist="19050" dir="2700000" algn="tl" rotWithShape="0">
                    <a:schemeClr val="dk1">
                      <a:alpha val="40000"/>
                    </a:schemeClr>
                  </a:outerShdw>
                </a:effectLst>
                <a:latin typeface="Times New Roman" panose="02020603050405020304" pitchFamily="18" charset="0"/>
                <a:ea typeface="Times New Roman" panose="02020603050405020304" pitchFamily="18" charset="0"/>
                <a:cs typeface="Times New Roman" panose="02020603050405020304" pitchFamily="18" charset="0"/>
              </a:rPr>
              <a:t>hành</a:t>
            </a:r>
            <a:r>
              <a:rPr lang="en-US" sz="2400"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b="0" cap="none" spc="0" dirty="0" err="1">
                <a:ln w="0"/>
                <a:solidFill>
                  <a:schemeClr val="tx1"/>
                </a:solidFill>
                <a:effectLst>
                  <a:outerShdw blurRad="38100" dist="19050" dir="2700000" algn="tl" rotWithShape="0">
                    <a:schemeClr val="dk1">
                      <a:alpha val="40000"/>
                    </a:schemeClr>
                  </a:outerShdw>
                </a:effectLst>
                <a:latin typeface="Times New Roman" panose="02020603050405020304" pitchFamily="18" charset="0"/>
                <a:ea typeface="Times New Roman" panose="02020603050405020304" pitchFamily="18" charset="0"/>
                <a:cs typeface="Times New Roman" panose="02020603050405020304" pitchFamily="18" charset="0"/>
              </a:rPr>
              <a:t>phần</a:t>
            </a:r>
            <a:r>
              <a:rPr lang="en-US" sz="2400"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b="0" cap="none" spc="0" dirty="0" err="1">
                <a:ln w="0"/>
                <a:solidFill>
                  <a:schemeClr val="tx1"/>
                </a:solidFill>
                <a:effectLst>
                  <a:outerShdw blurRad="38100" dist="19050" dir="2700000" algn="tl" rotWithShape="0">
                    <a:schemeClr val="dk1">
                      <a:alpha val="40000"/>
                    </a:schemeClr>
                  </a:outerShdw>
                </a:effectLst>
                <a:latin typeface="Times New Roman" panose="02020603050405020304" pitchFamily="18" charset="0"/>
                <a:ea typeface="Times New Roman" panose="02020603050405020304" pitchFamily="18" charset="0"/>
                <a:cs typeface="Times New Roman" panose="02020603050405020304" pitchFamily="18" charset="0"/>
              </a:rPr>
              <a:t>mềm</a:t>
            </a:r>
            <a:endParaRPr lang="vi-VN" sz="2400" b="0" cap="none" spc="0" dirty="0">
              <a:ln w="0"/>
              <a:solidFill>
                <a:schemeClr val="tx1"/>
              </a:solidFill>
              <a:effectLst>
                <a:outerShdw blurRad="38100" dist="19050" dir="2700000" algn="tl" rotWithShape="0">
                  <a:schemeClr val="dk1">
                    <a:alpha val="40000"/>
                  </a:schemeClr>
                </a:outerShdw>
              </a:effectLst>
            </a:endParaRPr>
          </a:p>
        </p:txBody>
      </p:sp>
      <p:sp>
        <p:nvSpPr>
          <p:cNvPr id="31" name="Rectangle 30">
            <a:extLst>
              <a:ext uri="{FF2B5EF4-FFF2-40B4-BE49-F238E27FC236}">
                <a16:creationId xmlns:a16="http://schemas.microsoft.com/office/drawing/2014/main" id="{3110B902-44BF-141D-7424-E9E8F3F03DA8}"/>
              </a:ext>
            </a:extLst>
          </p:cNvPr>
          <p:cNvSpPr/>
          <p:nvPr/>
        </p:nvSpPr>
        <p:spPr>
          <a:xfrm>
            <a:off x="8168929" y="2210124"/>
            <a:ext cx="7782557" cy="1200329"/>
          </a:xfrm>
          <a:prstGeom prst="rect">
            <a:avLst/>
          </a:prstGeom>
          <a:noFill/>
        </p:spPr>
        <p:txBody>
          <a:bodyPr wrap="square" lIns="91440" tIns="45720" rIns="91440" bIns="45720">
            <a:spAutoFit/>
          </a:bodyPr>
          <a:lstStyle/>
          <a:p>
            <a:pPr algn="ctr"/>
            <a:r>
              <a:rPr lang="en-US" sz="2400" b="0" cap="none" spc="0" dirty="0" err="1">
                <a:ln w="0"/>
                <a:solidFill>
                  <a:schemeClr val="tx1"/>
                </a:solidFill>
                <a:effectLst>
                  <a:outerShdw blurRad="38100" dist="19050" dir="2700000" algn="tl" rotWithShape="0">
                    <a:schemeClr val="dk1">
                      <a:alpha val="40000"/>
                    </a:schemeClr>
                  </a:outerShdw>
                </a:effectLst>
                <a:latin typeface="Times New Roman" panose="02020603050405020304" pitchFamily="18" charset="0"/>
                <a:ea typeface="Times New Roman" panose="02020603050405020304" pitchFamily="18" charset="0"/>
                <a:cs typeface="Times New Roman" panose="02020603050405020304" pitchFamily="18" charset="0"/>
              </a:rPr>
              <a:t>Khách</a:t>
            </a:r>
            <a:r>
              <a:rPr lang="en-US" sz="2400"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b="0" cap="none" spc="0" dirty="0" err="1">
                <a:ln w="0"/>
                <a:solidFill>
                  <a:schemeClr val="tx1"/>
                </a:solidFill>
                <a:effectLst>
                  <a:outerShdw blurRad="38100" dist="19050" dir="2700000" algn="tl" rotWithShape="0">
                    <a:schemeClr val="dk1">
                      <a:alpha val="40000"/>
                    </a:schemeClr>
                  </a:outerShdw>
                </a:effectLst>
                <a:latin typeface="Times New Roman" panose="02020603050405020304" pitchFamily="18" charset="0"/>
                <a:ea typeface="Times New Roman" panose="02020603050405020304" pitchFamily="18" charset="0"/>
                <a:cs typeface="Times New Roman" panose="02020603050405020304" pitchFamily="18" charset="0"/>
              </a:rPr>
              <a:t>hàng</a:t>
            </a:r>
            <a:r>
              <a:rPr lang="en-US" sz="2400"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b="0" cap="none" spc="0" dirty="0" err="1">
                <a:ln w="0"/>
                <a:solidFill>
                  <a:schemeClr val="tx1"/>
                </a:solidFill>
                <a:effectLst>
                  <a:outerShdw blurRad="38100" dist="19050" dir="2700000" algn="tl" rotWithShape="0">
                    <a:schemeClr val="dk1">
                      <a:alpha val="40000"/>
                    </a:schemeClr>
                  </a:outerShdw>
                </a:effectLst>
                <a:latin typeface="Times New Roman" panose="02020603050405020304" pitchFamily="18" charset="0"/>
                <a:ea typeface="Times New Roman" panose="02020603050405020304" pitchFamily="18" charset="0"/>
                <a:cs typeface="Times New Roman" panose="02020603050405020304" pitchFamily="18" charset="0"/>
              </a:rPr>
              <a:t>gồm</a:t>
            </a:r>
            <a:r>
              <a:rPr lang="en-US" sz="2400"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b="0" cap="none" spc="0" dirty="0" err="1">
                <a:ln w="0"/>
                <a:solidFill>
                  <a:schemeClr val="tx1"/>
                </a:solidFill>
                <a:effectLst>
                  <a:outerShdw blurRad="38100" dist="19050" dir="2700000" algn="tl" rotWithShape="0">
                    <a:schemeClr val="dk1">
                      <a:alpha val="40000"/>
                    </a:schemeClr>
                  </a:outerShdw>
                </a:effectLst>
                <a:latin typeface="Times New Roman" panose="02020603050405020304" pitchFamily="18" charset="0"/>
                <a:ea typeface="Times New Roman" panose="02020603050405020304" pitchFamily="18" charset="0"/>
                <a:cs typeface="Times New Roman" panose="02020603050405020304" pitchFamily="18" charset="0"/>
              </a:rPr>
              <a:t>những</a:t>
            </a:r>
            <a:r>
              <a:rPr lang="en-US" sz="2400"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b="0" cap="none" spc="0" dirty="0" err="1">
                <a:ln w="0"/>
                <a:solidFill>
                  <a:schemeClr val="tx1"/>
                </a:solidFill>
                <a:effectLst>
                  <a:outerShdw blurRad="38100" dist="19050" dir="2700000" algn="tl" rotWithShape="0">
                    <a:schemeClr val="dk1">
                      <a:alpha val="40000"/>
                    </a:schemeClr>
                  </a:outerShdw>
                </a:effectLst>
                <a:latin typeface="Times New Roman" panose="02020603050405020304" pitchFamily="18" charset="0"/>
                <a:ea typeface="Times New Roman" panose="02020603050405020304" pitchFamily="18" charset="0"/>
                <a:cs typeface="Times New Roman" panose="02020603050405020304" pitchFamily="18" charset="0"/>
              </a:rPr>
              <a:t>người</a:t>
            </a:r>
            <a:r>
              <a:rPr lang="en-US" sz="2400"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b="0" cap="none" spc="0" dirty="0" err="1">
                <a:ln w="0"/>
                <a:solidFill>
                  <a:schemeClr val="tx1"/>
                </a:solidFill>
                <a:effectLst>
                  <a:outerShdw blurRad="38100" dist="19050" dir="2700000" algn="tl" rotWithShape="0">
                    <a:schemeClr val="dk1">
                      <a:alpha val="40000"/>
                    </a:schemeClr>
                  </a:outerShdw>
                </a:effectLst>
                <a:latin typeface="Times New Roman" panose="02020603050405020304" pitchFamily="18" charset="0"/>
                <a:ea typeface="Times New Roman" panose="02020603050405020304" pitchFamily="18" charset="0"/>
                <a:cs typeface="Times New Roman" panose="02020603050405020304" pitchFamily="18" charset="0"/>
              </a:rPr>
              <a:t>được</a:t>
            </a:r>
            <a:r>
              <a:rPr lang="en-US" sz="2400"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b="0" cap="none" spc="0" dirty="0" err="1">
                <a:ln w="0"/>
                <a:solidFill>
                  <a:schemeClr val="tx1"/>
                </a:solidFill>
                <a:effectLst>
                  <a:outerShdw blurRad="38100" dist="19050" dir="2700000" algn="tl" rotWithShape="0">
                    <a:schemeClr val="dk1">
                      <a:alpha val="40000"/>
                    </a:schemeClr>
                  </a:outerShdw>
                </a:effectLst>
                <a:latin typeface="Times New Roman" panose="02020603050405020304" pitchFamily="18" charset="0"/>
                <a:ea typeface="Times New Roman" panose="02020603050405020304" pitchFamily="18" charset="0"/>
                <a:cs typeface="Times New Roman" panose="02020603050405020304" pitchFamily="18" charset="0"/>
              </a:rPr>
              <a:t>hưởng</a:t>
            </a:r>
            <a:r>
              <a:rPr lang="en-US" sz="2400"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b="0" cap="none" spc="0" dirty="0" err="1">
                <a:ln w="0"/>
                <a:solidFill>
                  <a:schemeClr val="tx1"/>
                </a:solidFill>
                <a:effectLst>
                  <a:outerShdw blurRad="38100" dist="19050" dir="2700000" algn="tl" rotWithShape="0">
                    <a:schemeClr val="dk1">
                      <a:alpha val="40000"/>
                    </a:schemeClr>
                  </a:outerShdw>
                </a:effectLst>
                <a:latin typeface="Times New Roman" panose="02020603050405020304" pitchFamily="18" charset="0"/>
                <a:ea typeface="Times New Roman" panose="02020603050405020304" pitchFamily="18" charset="0"/>
                <a:cs typeface="Times New Roman" panose="02020603050405020304" pitchFamily="18" charset="0"/>
              </a:rPr>
              <a:t>mục</a:t>
            </a:r>
            <a:r>
              <a:rPr lang="en-US" sz="2400"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b="0" cap="none" spc="0" dirty="0" err="1">
                <a:ln w="0"/>
                <a:solidFill>
                  <a:schemeClr val="tx1"/>
                </a:solidFill>
                <a:effectLst>
                  <a:outerShdw blurRad="38100" dist="19050" dir="2700000" algn="tl" rotWithShape="0">
                    <a:schemeClr val="dk1">
                      <a:alpha val="40000"/>
                    </a:schemeClr>
                  </a:outerShdw>
                </a:effectLst>
                <a:latin typeface="Times New Roman" panose="02020603050405020304" pitchFamily="18" charset="0"/>
                <a:ea typeface="Times New Roman" panose="02020603050405020304" pitchFamily="18" charset="0"/>
                <a:cs typeface="Times New Roman" panose="02020603050405020304" pitchFamily="18" charset="0"/>
              </a:rPr>
              <a:t>tiêu</a:t>
            </a:r>
            <a:r>
              <a:rPr lang="en-US" sz="2400"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b="0" cap="none" spc="0" dirty="0" err="1">
                <a:ln w="0"/>
                <a:solidFill>
                  <a:schemeClr val="tx1"/>
                </a:solidFill>
                <a:effectLst>
                  <a:outerShdw blurRad="38100" dist="19050" dir="2700000" algn="tl" rotWithShape="0">
                    <a:schemeClr val="dk1">
                      <a:alpha val="40000"/>
                    </a:schemeClr>
                  </a:outerShdw>
                </a:effectLst>
                <a:latin typeface="Times New Roman" panose="02020603050405020304" pitchFamily="18" charset="0"/>
                <a:ea typeface="Times New Roman" panose="02020603050405020304" pitchFamily="18" charset="0"/>
                <a:cs typeface="Times New Roman" panose="02020603050405020304" pitchFamily="18" charset="0"/>
              </a:rPr>
              <a:t>cuối</a:t>
            </a:r>
            <a:r>
              <a:rPr lang="en-US" sz="2400"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b="0" cap="none" spc="0" dirty="0" err="1">
                <a:ln w="0"/>
                <a:solidFill>
                  <a:schemeClr val="tx1"/>
                </a:solidFill>
                <a:effectLst>
                  <a:outerShdw blurRad="38100" dist="19050" dir="2700000" algn="tl" rotWithShape="0">
                    <a:schemeClr val="dk1">
                      <a:alpha val="40000"/>
                    </a:schemeClr>
                  </a:outerShdw>
                </a:effectLst>
                <a:latin typeface="Times New Roman" panose="02020603050405020304" pitchFamily="18" charset="0"/>
                <a:ea typeface="Times New Roman" panose="02020603050405020304" pitchFamily="18" charset="0"/>
                <a:cs typeface="Times New Roman" panose="02020603050405020304" pitchFamily="18" charset="0"/>
              </a:rPr>
              <a:t>cùng</a:t>
            </a:r>
            <a:r>
              <a:rPr lang="en-US" sz="2400"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b="0" cap="none" spc="0" dirty="0" err="1">
                <a:ln w="0"/>
                <a:solidFill>
                  <a:schemeClr val="tx1"/>
                </a:solidFill>
                <a:effectLst>
                  <a:outerShdw blurRad="38100" dist="19050" dir="2700000" algn="tl" rotWithShape="0">
                    <a:schemeClr val="dk1">
                      <a:alpha val="40000"/>
                    </a:schemeClr>
                  </a:outerShdw>
                </a:effectLst>
                <a:latin typeface="Times New Roman" panose="02020603050405020304" pitchFamily="18" charset="0"/>
                <a:ea typeface="Times New Roman" panose="02020603050405020304" pitchFamily="18" charset="0"/>
                <a:cs typeface="Times New Roman" panose="02020603050405020304" pitchFamily="18" charset="0"/>
              </a:rPr>
              <a:t>của</a:t>
            </a:r>
            <a:r>
              <a:rPr lang="en-US" sz="2400"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b="0" cap="none" spc="0" dirty="0" err="1">
                <a:ln w="0"/>
                <a:solidFill>
                  <a:schemeClr val="tx1"/>
                </a:solidFill>
                <a:effectLst>
                  <a:outerShdw blurRad="38100" dist="19050" dir="2700000" algn="tl" rotWithShape="0">
                    <a:schemeClr val="dk1">
                      <a:alpha val="40000"/>
                    </a:schemeClr>
                  </a:outerShdw>
                </a:effectLst>
                <a:latin typeface="Times New Roman" panose="02020603050405020304" pitchFamily="18" charset="0"/>
                <a:ea typeface="Times New Roman" panose="02020603050405020304" pitchFamily="18" charset="0"/>
                <a:cs typeface="Times New Roman" panose="02020603050405020304" pitchFamily="18" charset="0"/>
              </a:rPr>
              <a:t>phần</a:t>
            </a:r>
            <a:r>
              <a:rPr lang="en-US" sz="2400"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b="0" cap="none" spc="0" dirty="0" err="1">
                <a:ln w="0"/>
                <a:solidFill>
                  <a:schemeClr val="tx1"/>
                </a:solidFill>
                <a:effectLst>
                  <a:outerShdw blurRad="38100" dist="19050" dir="2700000" algn="tl" rotWithShape="0">
                    <a:schemeClr val="dk1">
                      <a:alpha val="40000"/>
                    </a:schemeClr>
                  </a:outerShdw>
                </a:effectLst>
                <a:latin typeface="Times New Roman" panose="02020603050405020304" pitchFamily="18" charset="0"/>
                <a:ea typeface="Times New Roman" panose="02020603050405020304" pitchFamily="18" charset="0"/>
                <a:cs typeface="Times New Roman" panose="02020603050405020304" pitchFamily="18" charset="0"/>
              </a:rPr>
              <a:t>mềm</a:t>
            </a:r>
            <a:r>
              <a:rPr lang="en-US" sz="2400"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ea typeface="Times New Roman" panose="02020603050405020304" pitchFamily="18" charset="0"/>
                <a:cs typeface="Times New Roman" panose="02020603050405020304" pitchFamily="18" charset="0"/>
              </a:rPr>
              <a:t>,</a:t>
            </a:r>
          </a:p>
          <a:p>
            <a:pPr algn="ctr"/>
            <a:r>
              <a:rPr lang="en-US" sz="2400"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b="0" cap="none" spc="0" dirty="0" err="1">
                <a:ln w="0"/>
                <a:solidFill>
                  <a:schemeClr val="tx1"/>
                </a:solidFill>
                <a:effectLst>
                  <a:outerShdw blurRad="38100" dist="19050" dir="2700000" algn="tl" rotWithShape="0">
                    <a:schemeClr val="dk1">
                      <a:alpha val="40000"/>
                    </a:schemeClr>
                  </a:outerShdw>
                </a:effectLst>
                <a:latin typeface="Times New Roman" panose="02020603050405020304" pitchFamily="18" charset="0"/>
                <a:ea typeface="Times New Roman" panose="02020603050405020304" pitchFamily="18" charset="0"/>
                <a:cs typeface="Times New Roman" panose="02020603050405020304" pitchFamily="18" charset="0"/>
              </a:rPr>
              <a:t>những</a:t>
            </a:r>
            <a:r>
              <a:rPr lang="en-US" sz="2400"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b="0" cap="none" spc="0" dirty="0" err="1">
                <a:ln w="0"/>
                <a:solidFill>
                  <a:schemeClr val="tx1"/>
                </a:solidFill>
                <a:effectLst>
                  <a:outerShdw blurRad="38100" dist="19050" dir="2700000" algn="tl" rotWithShape="0">
                    <a:schemeClr val="dk1">
                      <a:alpha val="40000"/>
                    </a:schemeClr>
                  </a:outerShdw>
                </a:effectLst>
                <a:latin typeface="Times New Roman" panose="02020603050405020304" pitchFamily="18" charset="0"/>
                <a:ea typeface="Times New Roman" panose="02020603050405020304" pitchFamily="18" charset="0"/>
                <a:cs typeface="Times New Roman" panose="02020603050405020304" pitchFamily="18" charset="0"/>
              </a:rPr>
              <a:t>giá</a:t>
            </a:r>
            <a:r>
              <a:rPr lang="en-US" sz="2400"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b="0" cap="none" spc="0" dirty="0" err="1">
                <a:ln w="0"/>
                <a:solidFill>
                  <a:schemeClr val="tx1"/>
                </a:solidFill>
                <a:effectLst>
                  <a:outerShdw blurRad="38100" dist="19050" dir="2700000" algn="tl" rotWithShape="0">
                    <a:schemeClr val="dk1">
                      <a:alpha val="40000"/>
                    </a:schemeClr>
                  </a:outerShdw>
                </a:effectLst>
                <a:latin typeface="Times New Roman" panose="02020603050405020304" pitchFamily="18" charset="0"/>
                <a:ea typeface="Times New Roman" panose="02020603050405020304" pitchFamily="18" charset="0"/>
                <a:cs typeface="Times New Roman" panose="02020603050405020304" pitchFamily="18" charset="0"/>
              </a:rPr>
              <a:t>trị</a:t>
            </a:r>
            <a:r>
              <a:rPr lang="en-US" sz="2400"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b="0" cap="none" spc="0" dirty="0" err="1">
                <a:ln w="0"/>
                <a:solidFill>
                  <a:schemeClr val="tx1"/>
                </a:solidFill>
                <a:effectLst>
                  <a:outerShdw blurRad="38100" dist="19050" dir="2700000" algn="tl" rotWithShape="0">
                    <a:schemeClr val="dk1">
                      <a:alpha val="40000"/>
                    </a:schemeClr>
                  </a:outerShdw>
                </a:effectLst>
                <a:latin typeface="Times New Roman" panose="02020603050405020304" pitchFamily="18" charset="0"/>
                <a:ea typeface="Times New Roman" panose="02020603050405020304" pitchFamily="18" charset="0"/>
                <a:cs typeface="Times New Roman" panose="02020603050405020304" pitchFamily="18" charset="0"/>
              </a:rPr>
              <a:t>thương</a:t>
            </a:r>
            <a:r>
              <a:rPr lang="en-US" sz="2400"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b="0" cap="none" spc="0" dirty="0" err="1">
                <a:ln w="0"/>
                <a:solidFill>
                  <a:schemeClr val="tx1"/>
                </a:solidFill>
                <a:effectLst>
                  <a:outerShdw blurRad="38100" dist="19050" dir="2700000" algn="tl" rotWithShape="0">
                    <a:schemeClr val="dk1">
                      <a:alpha val="40000"/>
                    </a:schemeClr>
                  </a:outerShdw>
                </a:effectLst>
                <a:latin typeface="Times New Roman" panose="02020603050405020304" pitchFamily="18" charset="0"/>
                <a:ea typeface="Times New Roman" panose="02020603050405020304" pitchFamily="18" charset="0"/>
                <a:cs typeface="Times New Roman" panose="02020603050405020304" pitchFamily="18" charset="0"/>
              </a:rPr>
              <a:t>mại</a:t>
            </a:r>
            <a:r>
              <a:rPr lang="en-US" sz="2400"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b="0" cap="none" spc="0" dirty="0" err="1">
                <a:ln w="0"/>
                <a:solidFill>
                  <a:schemeClr val="tx1"/>
                </a:solidFill>
                <a:effectLst>
                  <a:outerShdw blurRad="38100" dist="19050" dir="2700000" algn="tl" rotWithShape="0">
                    <a:schemeClr val="dk1">
                      <a:alpha val="40000"/>
                    </a:schemeClr>
                  </a:outerShdw>
                </a:effectLst>
                <a:latin typeface="Times New Roman" panose="02020603050405020304" pitchFamily="18" charset="0"/>
                <a:ea typeface="Times New Roman" panose="02020603050405020304" pitchFamily="18" charset="0"/>
                <a:cs typeface="Times New Roman" panose="02020603050405020304" pitchFamily="18" charset="0"/>
              </a:rPr>
              <a:t>mà</a:t>
            </a:r>
            <a:r>
              <a:rPr lang="en-US" sz="2400"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b="0" cap="none" spc="0" dirty="0" err="1">
                <a:ln w="0"/>
                <a:solidFill>
                  <a:schemeClr val="tx1"/>
                </a:solidFill>
                <a:effectLst>
                  <a:outerShdw blurRad="38100" dist="19050" dir="2700000" algn="tl" rotWithShape="0">
                    <a:schemeClr val="dk1">
                      <a:alpha val="40000"/>
                    </a:schemeClr>
                  </a:outerShdw>
                </a:effectLst>
                <a:latin typeface="Times New Roman" panose="02020603050405020304" pitchFamily="18" charset="0"/>
                <a:ea typeface="Times New Roman" panose="02020603050405020304" pitchFamily="18" charset="0"/>
                <a:cs typeface="Times New Roman" panose="02020603050405020304" pitchFamily="18" charset="0"/>
              </a:rPr>
              <a:t>phần</a:t>
            </a:r>
            <a:r>
              <a:rPr lang="en-US" sz="2400"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b="0" cap="none" spc="0" dirty="0" err="1">
                <a:ln w="0"/>
                <a:solidFill>
                  <a:schemeClr val="tx1"/>
                </a:solidFill>
                <a:effectLst>
                  <a:outerShdw blurRad="38100" dist="19050" dir="2700000" algn="tl" rotWithShape="0">
                    <a:schemeClr val="dk1">
                      <a:alpha val="40000"/>
                    </a:schemeClr>
                  </a:outerShdw>
                </a:effectLst>
                <a:latin typeface="Times New Roman" panose="02020603050405020304" pitchFamily="18" charset="0"/>
                <a:ea typeface="Times New Roman" panose="02020603050405020304" pitchFamily="18" charset="0"/>
                <a:cs typeface="Times New Roman" panose="02020603050405020304" pitchFamily="18" charset="0"/>
              </a:rPr>
              <a:t>mềm</a:t>
            </a:r>
            <a:r>
              <a:rPr lang="en-US" sz="2400"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b="0" cap="none" spc="0" dirty="0" err="1">
                <a:ln w="0"/>
                <a:solidFill>
                  <a:schemeClr val="tx1"/>
                </a:solidFill>
                <a:effectLst>
                  <a:outerShdw blurRad="38100" dist="19050" dir="2700000" algn="tl" rotWithShape="0">
                    <a:schemeClr val="dk1">
                      <a:alpha val="40000"/>
                    </a:schemeClr>
                  </a:outerShdw>
                </a:effectLst>
                <a:latin typeface="Times New Roman" panose="02020603050405020304" pitchFamily="18" charset="0"/>
                <a:ea typeface="Times New Roman" panose="02020603050405020304" pitchFamily="18" charset="0"/>
                <a:cs typeface="Times New Roman" panose="02020603050405020304" pitchFamily="18" charset="0"/>
              </a:rPr>
              <a:t>hướng</a:t>
            </a:r>
            <a:r>
              <a:rPr lang="en-US" sz="2400"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b="0" cap="none" spc="0" dirty="0" err="1">
                <a:ln w="0"/>
                <a:solidFill>
                  <a:schemeClr val="tx1"/>
                </a:solidFill>
                <a:effectLst>
                  <a:outerShdw blurRad="38100" dist="19050" dir="2700000" algn="tl" rotWithShape="0">
                    <a:schemeClr val="dk1">
                      <a:alpha val="40000"/>
                    </a:schemeClr>
                  </a:outerShdw>
                </a:effectLst>
                <a:latin typeface="Times New Roman" panose="02020603050405020304" pitchFamily="18" charset="0"/>
                <a:ea typeface="Times New Roman" panose="02020603050405020304" pitchFamily="18" charset="0"/>
                <a:cs typeface="Times New Roman" panose="02020603050405020304" pitchFamily="18" charset="0"/>
              </a:rPr>
              <a:t>đến</a:t>
            </a:r>
            <a:r>
              <a:rPr lang="en-US" sz="2400"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ea typeface="Times New Roman" panose="02020603050405020304" pitchFamily="18" charset="0"/>
                <a:cs typeface="Times New Roman" panose="02020603050405020304" pitchFamily="18" charset="0"/>
              </a:rPr>
              <a:t>.</a:t>
            </a:r>
            <a:endParaRPr lang="vi-VN" sz="2400" b="0" cap="none" spc="0" dirty="0">
              <a:ln w="0"/>
              <a:solidFill>
                <a:schemeClr val="tx1"/>
              </a:solidFill>
              <a:effectLst>
                <a:outerShdw blurRad="38100" dist="19050" dir="2700000" algn="tl" rotWithShape="0">
                  <a:schemeClr val="dk1">
                    <a:alpha val="40000"/>
                  </a:schemeClr>
                </a:outerShdw>
              </a:effectLst>
            </a:endParaRPr>
          </a:p>
        </p:txBody>
      </p:sp>
      <p:sp>
        <p:nvSpPr>
          <p:cNvPr id="32" name="Rectangle 31">
            <a:extLst>
              <a:ext uri="{FF2B5EF4-FFF2-40B4-BE49-F238E27FC236}">
                <a16:creationId xmlns:a16="http://schemas.microsoft.com/office/drawing/2014/main" id="{FCA51CC3-19D4-6A55-26F4-8AA735C4E02E}"/>
              </a:ext>
            </a:extLst>
          </p:cNvPr>
          <p:cNvSpPr/>
          <p:nvPr/>
        </p:nvSpPr>
        <p:spPr>
          <a:xfrm>
            <a:off x="8403479" y="3531259"/>
            <a:ext cx="8021748" cy="830997"/>
          </a:xfrm>
          <a:prstGeom prst="rect">
            <a:avLst/>
          </a:prstGeom>
          <a:noFill/>
        </p:spPr>
        <p:txBody>
          <a:bodyPr wrap="none" lIns="91440" tIns="45720" rIns="91440" bIns="45720">
            <a:spAutoFit/>
          </a:bodyPr>
          <a:lstStyle/>
          <a:p>
            <a:pPr algn="ctr"/>
            <a:r>
              <a:rPr lang="en-US" sz="2400" b="0" cap="none" spc="0" dirty="0" err="1">
                <a:ln w="0"/>
                <a:solidFill>
                  <a:schemeClr val="tx1"/>
                </a:solidFill>
                <a:effectLst>
                  <a:outerShdw blurRad="38100" dist="19050" dir="2700000" algn="tl" rotWithShape="0">
                    <a:schemeClr val="dk1">
                      <a:alpha val="40000"/>
                    </a:schemeClr>
                  </a:outerShdw>
                </a:effectLst>
                <a:latin typeface="Times New Roman" panose="02020603050405020304" pitchFamily="18" charset="0"/>
                <a:ea typeface="Times New Roman" panose="02020603050405020304" pitchFamily="18" charset="0"/>
                <a:cs typeface="Times New Roman" panose="02020603050405020304" pitchFamily="18" charset="0"/>
              </a:rPr>
              <a:t>Nhà</a:t>
            </a:r>
            <a:r>
              <a:rPr lang="en-US" sz="2400"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b="0" cap="none" spc="0" dirty="0" err="1">
                <a:ln w="0"/>
                <a:solidFill>
                  <a:schemeClr val="tx1"/>
                </a:solidFill>
                <a:effectLst>
                  <a:outerShdw blurRad="38100" dist="19050" dir="2700000" algn="tl" rotWithShape="0">
                    <a:schemeClr val="dk1">
                      <a:alpha val="40000"/>
                    </a:schemeClr>
                  </a:outerShdw>
                </a:effectLst>
                <a:latin typeface="Times New Roman" panose="02020603050405020304" pitchFamily="18" charset="0"/>
                <a:ea typeface="Times New Roman" panose="02020603050405020304" pitchFamily="18" charset="0"/>
                <a:cs typeface="Times New Roman" panose="02020603050405020304" pitchFamily="18" charset="0"/>
              </a:rPr>
              <a:t>phân</a:t>
            </a:r>
            <a:r>
              <a:rPr lang="en-US" sz="2400"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b="0" cap="none" spc="0" dirty="0" err="1">
                <a:ln w="0"/>
                <a:solidFill>
                  <a:schemeClr val="tx1"/>
                </a:solidFill>
                <a:effectLst>
                  <a:outerShdw blurRad="38100" dist="19050" dir="2700000" algn="tl" rotWithShape="0">
                    <a:schemeClr val="dk1">
                      <a:alpha val="40000"/>
                    </a:schemeClr>
                  </a:outerShdw>
                </a:effectLst>
                <a:latin typeface="Times New Roman" panose="02020603050405020304" pitchFamily="18" charset="0"/>
                <a:ea typeface="Times New Roman" panose="02020603050405020304" pitchFamily="18" charset="0"/>
                <a:cs typeface="Times New Roman" panose="02020603050405020304" pitchFamily="18" charset="0"/>
              </a:rPr>
              <a:t>tích</a:t>
            </a:r>
            <a:r>
              <a:rPr lang="en-US" sz="2400"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b="0" cap="none" spc="0" dirty="0" err="1">
                <a:ln w="0"/>
                <a:solidFill>
                  <a:schemeClr val="tx1"/>
                </a:solidFill>
                <a:effectLst>
                  <a:outerShdw blurRad="38100" dist="19050" dir="2700000" algn="tl" rotWithShape="0">
                    <a:schemeClr val="dk1">
                      <a:alpha val="40000"/>
                    </a:schemeClr>
                  </a:outerShdw>
                </a:effectLst>
                <a:latin typeface="Times New Roman" panose="02020603050405020304" pitchFamily="18" charset="0"/>
                <a:ea typeface="Times New Roman" panose="02020603050405020304" pitchFamily="18" charset="0"/>
                <a:cs typeface="Times New Roman" panose="02020603050405020304" pitchFamily="18" charset="0"/>
              </a:rPr>
              <a:t>thị</a:t>
            </a:r>
            <a:r>
              <a:rPr lang="en-US" sz="2400"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b="0" cap="none" spc="0" dirty="0" err="1">
                <a:ln w="0"/>
                <a:solidFill>
                  <a:schemeClr val="tx1"/>
                </a:solidFill>
                <a:effectLst>
                  <a:outerShdw blurRad="38100" dist="19050" dir="2700000" algn="tl" rotWithShape="0">
                    <a:schemeClr val="dk1">
                      <a:alpha val="40000"/>
                    </a:schemeClr>
                  </a:outerShdw>
                </a:effectLst>
                <a:latin typeface="Times New Roman" panose="02020603050405020304" pitchFamily="18" charset="0"/>
                <a:ea typeface="Times New Roman" panose="02020603050405020304" pitchFamily="18" charset="0"/>
                <a:cs typeface="Times New Roman" panose="02020603050405020304" pitchFamily="18" charset="0"/>
              </a:rPr>
              <a:t>trường</a:t>
            </a:r>
            <a:r>
              <a:rPr lang="en-US" sz="2400"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b="0" cap="none" spc="0" dirty="0" err="1">
                <a:ln w="0"/>
                <a:solidFill>
                  <a:schemeClr val="tx1"/>
                </a:solidFill>
                <a:effectLst>
                  <a:outerShdw blurRad="38100" dist="19050" dir="2700000" algn="tl" rotWithShape="0">
                    <a:schemeClr val="dk1">
                      <a:alpha val="40000"/>
                    </a:schemeClr>
                  </a:outerShdw>
                </a:effectLst>
                <a:latin typeface="Times New Roman" panose="02020603050405020304" pitchFamily="18" charset="0"/>
                <a:ea typeface="Times New Roman" panose="02020603050405020304" pitchFamily="18" charset="0"/>
                <a:cs typeface="Times New Roman" panose="02020603050405020304" pitchFamily="18" charset="0"/>
              </a:rPr>
              <a:t>phân</a:t>
            </a:r>
            <a:r>
              <a:rPr lang="en-US" sz="2400"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b="0" cap="none" spc="0" dirty="0" err="1">
                <a:ln w="0"/>
                <a:solidFill>
                  <a:schemeClr val="tx1"/>
                </a:solidFill>
                <a:effectLst>
                  <a:outerShdw blurRad="38100" dist="19050" dir="2700000" algn="tl" rotWithShape="0">
                    <a:schemeClr val="dk1">
                      <a:alpha val="40000"/>
                    </a:schemeClr>
                  </a:outerShdw>
                </a:effectLst>
                <a:latin typeface="Times New Roman" panose="02020603050405020304" pitchFamily="18" charset="0"/>
                <a:ea typeface="Times New Roman" panose="02020603050405020304" pitchFamily="18" charset="0"/>
                <a:cs typeface="Times New Roman" panose="02020603050405020304" pitchFamily="18" charset="0"/>
              </a:rPr>
              <a:t>tích</a:t>
            </a:r>
            <a:r>
              <a:rPr lang="en-US" sz="2400"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b="0" cap="none" spc="0" dirty="0" err="1">
                <a:ln w="0"/>
                <a:solidFill>
                  <a:schemeClr val="tx1"/>
                </a:solidFill>
                <a:effectLst>
                  <a:outerShdw blurRad="38100" dist="19050" dir="2700000" algn="tl" rotWithShape="0">
                    <a:schemeClr val="dk1">
                      <a:alpha val="40000"/>
                    </a:schemeClr>
                  </a:outerShdw>
                </a:effectLst>
                <a:latin typeface="Times New Roman" panose="02020603050405020304" pitchFamily="18" charset="0"/>
                <a:ea typeface="Times New Roman" panose="02020603050405020304" pitchFamily="18" charset="0"/>
                <a:cs typeface="Times New Roman" panose="02020603050405020304" pitchFamily="18" charset="0"/>
              </a:rPr>
              <a:t>nhu</a:t>
            </a:r>
            <a:r>
              <a:rPr lang="en-US" sz="2400"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b="0" cap="none" spc="0" dirty="0" err="1">
                <a:ln w="0"/>
                <a:solidFill>
                  <a:schemeClr val="tx1"/>
                </a:solidFill>
                <a:effectLst>
                  <a:outerShdw blurRad="38100" dist="19050" dir="2700000" algn="tl" rotWithShape="0">
                    <a:schemeClr val="dk1">
                      <a:alpha val="40000"/>
                    </a:schemeClr>
                  </a:outerShdw>
                </a:effectLst>
                <a:latin typeface="Times New Roman" panose="02020603050405020304" pitchFamily="18" charset="0"/>
                <a:ea typeface="Times New Roman" panose="02020603050405020304" pitchFamily="18" charset="0"/>
                <a:cs typeface="Times New Roman" panose="02020603050405020304" pitchFamily="18" charset="0"/>
              </a:rPr>
              <a:t>cầu</a:t>
            </a:r>
            <a:r>
              <a:rPr lang="en-US" sz="2400"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b="0" cap="none" spc="0" dirty="0" err="1">
                <a:ln w="0"/>
                <a:solidFill>
                  <a:schemeClr val="tx1"/>
                </a:solidFill>
                <a:effectLst>
                  <a:outerShdw blurRad="38100" dist="19050" dir="2700000" algn="tl" rotWithShape="0">
                    <a:schemeClr val="dk1">
                      <a:alpha val="40000"/>
                    </a:schemeClr>
                  </a:outerShdw>
                </a:effectLst>
                <a:latin typeface="Times New Roman" panose="02020603050405020304" pitchFamily="18" charset="0"/>
                <a:ea typeface="Times New Roman" panose="02020603050405020304" pitchFamily="18" charset="0"/>
                <a:cs typeface="Times New Roman" panose="02020603050405020304" pitchFamily="18" charset="0"/>
              </a:rPr>
              <a:t>thị</a:t>
            </a:r>
            <a:r>
              <a:rPr lang="en-US" sz="2400"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b="0" cap="none" spc="0" dirty="0" err="1">
                <a:ln w="0"/>
                <a:solidFill>
                  <a:schemeClr val="tx1"/>
                </a:solidFill>
                <a:effectLst>
                  <a:outerShdw blurRad="38100" dist="19050" dir="2700000" algn="tl" rotWithShape="0">
                    <a:schemeClr val="dk1">
                      <a:alpha val="40000"/>
                    </a:schemeClr>
                  </a:outerShdw>
                </a:effectLst>
                <a:latin typeface="Times New Roman" panose="02020603050405020304" pitchFamily="18" charset="0"/>
                <a:ea typeface="Times New Roman" panose="02020603050405020304" pitchFamily="18" charset="0"/>
                <a:cs typeface="Times New Roman" panose="02020603050405020304" pitchFamily="18" charset="0"/>
              </a:rPr>
              <a:t>trường</a:t>
            </a:r>
            <a:r>
              <a:rPr lang="en-US" sz="2400"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b="0" cap="none" spc="0" dirty="0" err="1">
                <a:ln w="0"/>
                <a:solidFill>
                  <a:schemeClr val="tx1"/>
                </a:solidFill>
                <a:effectLst>
                  <a:outerShdw blurRad="38100" dist="19050" dir="2700000" algn="tl" rotWithShape="0">
                    <a:schemeClr val="dk1">
                      <a:alpha val="40000"/>
                    </a:schemeClr>
                  </a:outerShdw>
                </a:effectLst>
                <a:latin typeface="Times New Roman" panose="02020603050405020304" pitchFamily="18" charset="0"/>
                <a:ea typeface="Times New Roman" panose="02020603050405020304" pitchFamily="18" charset="0"/>
                <a:cs typeface="Times New Roman" panose="02020603050405020304" pitchFamily="18" charset="0"/>
              </a:rPr>
              <a:t>và</a:t>
            </a:r>
            <a:r>
              <a:rPr lang="en-US" sz="2400"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b="0" cap="none" spc="0" dirty="0" err="1">
                <a:ln w="0"/>
                <a:solidFill>
                  <a:schemeClr val="tx1"/>
                </a:solidFill>
                <a:effectLst>
                  <a:outerShdw blurRad="38100" dist="19050" dir="2700000" algn="tl" rotWithShape="0">
                    <a:schemeClr val="dk1">
                      <a:alpha val="40000"/>
                    </a:schemeClr>
                  </a:outerShdw>
                </a:effectLst>
                <a:latin typeface="Times New Roman" panose="02020603050405020304" pitchFamily="18" charset="0"/>
                <a:ea typeface="Times New Roman" panose="02020603050405020304" pitchFamily="18" charset="0"/>
                <a:cs typeface="Times New Roman" panose="02020603050405020304" pitchFamily="18" charset="0"/>
              </a:rPr>
              <a:t>tương</a:t>
            </a:r>
            <a:endParaRPr lang="en-US" sz="2400"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ea typeface="Times New Roman" panose="02020603050405020304" pitchFamily="18" charset="0"/>
              <a:cs typeface="Times New Roman" panose="02020603050405020304" pitchFamily="18" charset="0"/>
            </a:endParaRPr>
          </a:p>
          <a:p>
            <a:pPr algn="ctr"/>
            <a:r>
              <a:rPr lang="en-US" sz="2400"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b="0" cap="none" spc="0" dirty="0" err="1">
                <a:ln w="0"/>
                <a:solidFill>
                  <a:schemeClr val="tx1"/>
                </a:solidFill>
                <a:effectLst>
                  <a:outerShdw blurRad="38100" dist="19050" dir="2700000" algn="tl" rotWithShape="0">
                    <a:schemeClr val="dk1">
                      <a:alpha val="40000"/>
                    </a:schemeClr>
                  </a:outerShdw>
                </a:effectLst>
                <a:latin typeface="Times New Roman" panose="02020603050405020304" pitchFamily="18" charset="0"/>
                <a:ea typeface="Times New Roman" panose="02020603050405020304" pitchFamily="18" charset="0"/>
                <a:cs typeface="Times New Roman" panose="02020603050405020304" pitchFamily="18" charset="0"/>
              </a:rPr>
              <a:t>tác</a:t>
            </a:r>
            <a:r>
              <a:rPr lang="en-US" sz="2400" dirty="0">
                <a:ln w="0"/>
                <a:effectLst>
                  <a:outerShdw blurRad="38100" dist="19050" dir="2700000" algn="tl" rotWithShape="0">
                    <a:schemeClr val="dk1">
                      <a:alpha val="40000"/>
                    </a:schemeClr>
                  </a:outerShdw>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b="0" cap="none" spc="0" dirty="0" err="1">
                <a:ln w="0"/>
                <a:solidFill>
                  <a:schemeClr val="tx1"/>
                </a:solidFill>
                <a:effectLst>
                  <a:outerShdw blurRad="38100" dist="19050" dir="2700000" algn="tl" rotWithShape="0">
                    <a:schemeClr val="dk1">
                      <a:alpha val="40000"/>
                    </a:schemeClr>
                  </a:outerShdw>
                </a:effectLst>
                <a:latin typeface="Times New Roman" panose="02020603050405020304" pitchFamily="18" charset="0"/>
                <a:ea typeface="Times New Roman" panose="02020603050405020304" pitchFamily="18" charset="0"/>
                <a:cs typeface="Times New Roman" panose="02020603050405020304" pitchFamily="18" charset="0"/>
              </a:rPr>
              <a:t>với</a:t>
            </a:r>
            <a:r>
              <a:rPr lang="en-US" sz="2400"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b="0" cap="none" spc="0" dirty="0" err="1">
                <a:ln w="0"/>
                <a:solidFill>
                  <a:schemeClr val="tx1"/>
                </a:solidFill>
                <a:effectLst>
                  <a:outerShdw blurRad="38100" dist="19050" dir="2700000" algn="tl" rotWithShape="0">
                    <a:schemeClr val="dk1">
                      <a:alpha val="40000"/>
                    </a:schemeClr>
                  </a:outerShdw>
                </a:effectLst>
                <a:latin typeface="Times New Roman" panose="02020603050405020304" pitchFamily="18" charset="0"/>
                <a:ea typeface="Times New Roman" panose="02020603050405020304" pitchFamily="18" charset="0"/>
                <a:cs typeface="Times New Roman" panose="02020603050405020304" pitchFamily="18" charset="0"/>
              </a:rPr>
              <a:t>bên</a:t>
            </a:r>
            <a:r>
              <a:rPr lang="en-US" sz="2400"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b="0" cap="none" spc="0" dirty="0" err="1">
                <a:ln w="0"/>
                <a:solidFill>
                  <a:schemeClr val="tx1"/>
                </a:solidFill>
                <a:effectLst>
                  <a:outerShdw blurRad="38100" dist="19050" dir="2700000" algn="tl" rotWithShape="0">
                    <a:schemeClr val="dk1">
                      <a:alpha val="40000"/>
                    </a:schemeClr>
                  </a:outerShdw>
                </a:effectLst>
                <a:latin typeface="Times New Roman" panose="02020603050405020304" pitchFamily="18" charset="0"/>
                <a:ea typeface="Times New Roman" panose="02020603050405020304" pitchFamily="18" charset="0"/>
                <a:cs typeface="Times New Roman" panose="02020603050405020304" pitchFamily="18" charset="0"/>
              </a:rPr>
              <a:t>đại</a:t>
            </a:r>
            <a:r>
              <a:rPr lang="en-US" sz="2400"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b="0" cap="none" spc="0" dirty="0" err="1">
                <a:ln w="0"/>
                <a:solidFill>
                  <a:schemeClr val="tx1"/>
                </a:solidFill>
                <a:effectLst>
                  <a:outerShdw blurRad="38100" dist="19050" dir="2700000" algn="tl" rotWithShape="0">
                    <a:schemeClr val="dk1">
                      <a:alpha val="40000"/>
                    </a:schemeClr>
                  </a:outerShdw>
                </a:effectLst>
                <a:latin typeface="Times New Roman" panose="02020603050405020304" pitchFamily="18" charset="0"/>
                <a:ea typeface="Times New Roman" panose="02020603050405020304" pitchFamily="18" charset="0"/>
                <a:cs typeface="Times New Roman" panose="02020603050405020304" pitchFamily="18" charset="0"/>
              </a:rPr>
              <a:t>diện</a:t>
            </a:r>
            <a:r>
              <a:rPr lang="en-US" sz="2400"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b="0" cap="none" spc="0" dirty="0" err="1">
                <a:ln w="0"/>
                <a:solidFill>
                  <a:schemeClr val="tx1"/>
                </a:solidFill>
                <a:effectLst>
                  <a:outerShdw blurRad="38100" dist="19050" dir="2700000" algn="tl" rotWithShape="0">
                    <a:schemeClr val="dk1">
                      <a:alpha val="40000"/>
                    </a:schemeClr>
                  </a:outerShdw>
                </a:effectLst>
                <a:latin typeface="Times New Roman" panose="02020603050405020304" pitchFamily="18" charset="0"/>
                <a:ea typeface="Times New Roman" panose="02020603050405020304" pitchFamily="18" charset="0"/>
                <a:cs typeface="Times New Roman" panose="02020603050405020304" pitchFamily="18" charset="0"/>
              </a:rPr>
              <a:t>khách</a:t>
            </a:r>
            <a:r>
              <a:rPr lang="en-US" sz="2400"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b="0" cap="none" spc="0" dirty="0" err="1">
                <a:ln w="0"/>
                <a:solidFill>
                  <a:schemeClr val="tx1"/>
                </a:solidFill>
                <a:effectLst>
                  <a:outerShdw blurRad="38100" dist="19050" dir="2700000" algn="tl" rotWithShape="0">
                    <a:schemeClr val="dk1">
                      <a:alpha val="40000"/>
                    </a:schemeClr>
                  </a:outerShdw>
                </a:effectLst>
                <a:latin typeface="Times New Roman" panose="02020603050405020304" pitchFamily="18" charset="0"/>
                <a:ea typeface="Times New Roman" panose="02020603050405020304" pitchFamily="18" charset="0"/>
                <a:cs typeface="Times New Roman" panose="02020603050405020304" pitchFamily="18" charset="0"/>
              </a:rPr>
              <a:t>hàng</a:t>
            </a:r>
            <a:r>
              <a:rPr lang="en-US" sz="2400"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ea typeface="Times New Roman" panose="02020603050405020304" pitchFamily="18" charset="0"/>
                <a:cs typeface="Times New Roman" panose="02020603050405020304" pitchFamily="18" charset="0"/>
              </a:rPr>
              <a:t>.</a:t>
            </a:r>
            <a:endParaRPr lang="vi-VN" sz="2400" b="0" cap="none" spc="0" dirty="0">
              <a:ln w="0"/>
              <a:solidFill>
                <a:schemeClr val="tx1"/>
              </a:solidFill>
              <a:effectLst>
                <a:outerShdw blurRad="38100" dist="19050" dir="2700000" algn="tl" rotWithShape="0">
                  <a:schemeClr val="dk1">
                    <a:alpha val="40000"/>
                  </a:schemeClr>
                </a:outerShdw>
              </a:effectLst>
            </a:endParaRPr>
          </a:p>
        </p:txBody>
      </p:sp>
      <p:sp>
        <p:nvSpPr>
          <p:cNvPr id="34" name="TextBox 33">
            <a:extLst>
              <a:ext uri="{FF2B5EF4-FFF2-40B4-BE49-F238E27FC236}">
                <a16:creationId xmlns:a16="http://schemas.microsoft.com/office/drawing/2014/main" id="{796A18BA-53CC-074E-A449-8896669B1152}"/>
              </a:ext>
            </a:extLst>
          </p:cNvPr>
          <p:cNvSpPr txBox="1"/>
          <p:nvPr/>
        </p:nvSpPr>
        <p:spPr>
          <a:xfrm>
            <a:off x="70832" y="6011869"/>
            <a:ext cx="7649317" cy="1953868"/>
          </a:xfrm>
          <a:prstGeom prst="rect">
            <a:avLst/>
          </a:prstGeom>
          <a:noFill/>
        </p:spPr>
        <p:txBody>
          <a:bodyPr wrap="square">
            <a:spAutoFit/>
          </a:bodyPr>
          <a:lstStyle/>
          <a:p>
            <a:pPr marL="0" marR="0" indent="360045" algn="just">
              <a:lnSpc>
                <a:spcPct val="150000"/>
              </a:lnSpc>
              <a:spcBef>
                <a:spcPts val="0"/>
              </a:spcBef>
              <a:spcAft>
                <a:spcPts val="0"/>
              </a:spcAft>
            </a:pPr>
            <a:r>
              <a:rPr lang="vi-VN" sz="2800" dirty="0" err="1">
                <a:ln w="0"/>
                <a:effectLst>
                  <a:outerShdw blurRad="38100" dist="19050" dir="2700000" algn="tl" rotWithShape="0">
                    <a:schemeClr val="dk1">
                      <a:alpha val="40000"/>
                    </a:schemeClr>
                  </a:outerShdw>
                </a:effectLst>
                <a:latin typeface="Times New Roman" panose="02020603050405020304" pitchFamily="18" charset="0"/>
                <a:ea typeface="Times New Roman" panose="02020603050405020304" pitchFamily="18" charset="0"/>
              </a:rPr>
              <a:t>Quản</a:t>
            </a:r>
            <a:r>
              <a:rPr lang="vi-VN" sz="2800" dirty="0">
                <a:ln w="0"/>
                <a:effectLst>
                  <a:outerShdw blurRad="38100" dist="19050" dir="2700000" algn="tl" rotWithShape="0">
                    <a:schemeClr val="dk1">
                      <a:alpha val="40000"/>
                    </a:schemeClr>
                  </a:outerShdw>
                </a:effectLst>
                <a:latin typeface="Times New Roman" panose="02020603050405020304" pitchFamily="18" charset="0"/>
                <a:ea typeface="Times New Roman" panose="02020603050405020304" pitchFamily="18" charset="0"/>
              </a:rPr>
              <a:t> </a:t>
            </a:r>
            <a:r>
              <a:rPr lang="vi-VN" sz="2800" dirty="0" err="1">
                <a:ln w="0"/>
                <a:effectLst>
                  <a:outerShdw blurRad="38100" dist="19050" dir="2700000" algn="tl" rotWithShape="0">
                    <a:schemeClr val="dk1">
                      <a:alpha val="40000"/>
                    </a:schemeClr>
                  </a:outerShdw>
                </a:effectLst>
                <a:latin typeface="Times New Roman" panose="02020603050405020304" pitchFamily="18" charset="0"/>
                <a:ea typeface="Times New Roman" panose="02020603050405020304" pitchFamily="18" charset="0"/>
              </a:rPr>
              <a:t>lí</a:t>
            </a:r>
            <a:r>
              <a:rPr lang="vi-VN" sz="2800" dirty="0">
                <a:ln w="0"/>
                <a:effectLst>
                  <a:outerShdw blurRad="38100" dist="19050" dir="2700000" algn="tl" rotWithShape="0">
                    <a:schemeClr val="dk1">
                      <a:alpha val="40000"/>
                    </a:schemeClr>
                  </a:outerShdw>
                </a:effectLst>
                <a:latin typeface="Times New Roman" panose="02020603050405020304" pitchFamily="18" charset="0"/>
                <a:ea typeface="Times New Roman" panose="02020603050405020304" pitchFamily="18" charset="0"/>
              </a:rPr>
              <a:t> </a:t>
            </a:r>
            <a:r>
              <a:rPr lang="vi-VN" sz="2800" dirty="0" err="1">
                <a:ln w="0"/>
                <a:effectLst>
                  <a:outerShdw blurRad="38100" dist="19050" dir="2700000" algn="tl" rotWithShape="0">
                    <a:schemeClr val="dk1">
                      <a:alpha val="40000"/>
                    </a:schemeClr>
                  </a:outerShdw>
                </a:effectLst>
                <a:latin typeface="Times New Roman" panose="02020603050405020304" pitchFamily="18" charset="0"/>
                <a:ea typeface="Times New Roman" panose="02020603050405020304" pitchFamily="18" charset="0"/>
              </a:rPr>
              <a:t>nguồn</a:t>
            </a:r>
            <a:r>
              <a:rPr lang="vi-VN" sz="2800" dirty="0">
                <a:ln w="0"/>
                <a:effectLst>
                  <a:outerShdw blurRad="38100" dist="19050" dir="2700000" algn="tl" rotWithShape="0">
                    <a:schemeClr val="dk1">
                      <a:alpha val="40000"/>
                    </a:schemeClr>
                  </a:outerShdw>
                </a:effectLst>
                <a:latin typeface="Times New Roman" panose="02020603050405020304" pitchFamily="18" charset="0"/>
                <a:ea typeface="Times New Roman" panose="02020603050405020304" pitchFamily="18" charset="0"/>
              </a:rPr>
              <a:t> </a:t>
            </a:r>
            <a:r>
              <a:rPr lang="vi-VN" sz="2800" dirty="0" err="1">
                <a:ln w="0"/>
                <a:effectLst>
                  <a:outerShdw blurRad="38100" dist="19050" dir="2700000" algn="tl" rotWithShape="0">
                    <a:schemeClr val="dk1">
                      <a:alpha val="40000"/>
                    </a:schemeClr>
                  </a:outerShdw>
                </a:effectLst>
                <a:latin typeface="Times New Roman" panose="02020603050405020304" pitchFamily="18" charset="0"/>
                <a:ea typeface="Times New Roman" panose="02020603050405020304" pitchFamily="18" charset="0"/>
              </a:rPr>
              <a:t>tài</a:t>
            </a:r>
            <a:r>
              <a:rPr lang="vi-VN" sz="2800" dirty="0">
                <a:ln w="0"/>
                <a:effectLst>
                  <a:outerShdw blurRad="38100" dist="19050" dir="2700000" algn="tl" rotWithShape="0">
                    <a:schemeClr val="dk1">
                      <a:alpha val="40000"/>
                    </a:schemeClr>
                  </a:outerShdw>
                </a:effectLst>
                <a:latin typeface="Times New Roman" panose="02020603050405020304" pitchFamily="18" charset="0"/>
                <a:ea typeface="Times New Roman" panose="02020603050405020304" pitchFamily="18" charset="0"/>
              </a:rPr>
              <a:t> nguyên </a:t>
            </a:r>
            <a:r>
              <a:rPr lang="vi-VN" sz="2800" dirty="0" err="1">
                <a:ln w="0"/>
                <a:effectLst>
                  <a:outerShdw blurRad="38100" dist="19050" dir="2700000" algn="tl" rotWithShape="0">
                    <a:schemeClr val="dk1">
                      <a:alpha val="40000"/>
                    </a:schemeClr>
                  </a:outerShdw>
                </a:effectLst>
                <a:latin typeface="Times New Roman" panose="02020603050405020304" pitchFamily="18" charset="0"/>
                <a:ea typeface="Times New Roman" panose="02020603050405020304" pitchFamily="18" charset="0"/>
              </a:rPr>
              <a:t>được</a:t>
            </a:r>
            <a:r>
              <a:rPr lang="vi-VN" sz="2800" dirty="0">
                <a:ln w="0"/>
                <a:effectLst>
                  <a:outerShdw blurRad="38100" dist="19050" dir="2700000" algn="tl" rotWithShape="0">
                    <a:schemeClr val="dk1">
                      <a:alpha val="40000"/>
                    </a:schemeClr>
                  </a:outerShdw>
                </a:effectLst>
                <a:latin typeface="Times New Roman" panose="02020603050405020304" pitchFamily="18" charset="0"/>
                <a:ea typeface="Times New Roman" panose="02020603050405020304" pitchFamily="18" charset="0"/>
              </a:rPr>
              <a:t> </a:t>
            </a:r>
            <a:r>
              <a:rPr lang="vi-VN" sz="2800" dirty="0" err="1">
                <a:ln w="0"/>
                <a:effectLst>
                  <a:outerShdw blurRad="38100" dist="19050" dir="2700000" algn="tl" rotWithShape="0">
                    <a:schemeClr val="dk1">
                      <a:alpha val="40000"/>
                    </a:schemeClr>
                  </a:outerShdw>
                </a:effectLst>
                <a:latin typeface="Times New Roman" panose="02020603050405020304" pitchFamily="18" charset="0"/>
                <a:ea typeface="Times New Roman" panose="02020603050405020304" pitchFamily="18" charset="0"/>
              </a:rPr>
              <a:t>sử</a:t>
            </a:r>
            <a:r>
              <a:rPr lang="vi-VN" sz="2800" dirty="0">
                <a:ln w="0"/>
                <a:effectLst>
                  <a:outerShdw blurRad="38100" dist="19050" dir="2700000" algn="tl" rotWithShape="0">
                    <a:schemeClr val="dk1">
                      <a:alpha val="40000"/>
                    </a:schemeClr>
                  </a:outerShdw>
                </a:effectLst>
                <a:latin typeface="Times New Roman" panose="02020603050405020304" pitchFamily="18" charset="0"/>
                <a:ea typeface="Times New Roman" panose="02020603050405020304" pitchFamily="18" charset="0"/>
              </a:rPr>
              <a:t> </a:t>
            </a:r>
            <a:r>
              <a:rPr lang="vi-VN" sz="2800" dirty="0" err="1">
                <a:ln w="0"/>
                <a:effectLst>
                  <a:outerShdw blurRad="38100" dist="19050" dir="2700000" algn="tl" rotWithShape="0">
                    <a:schemeClr val="dk1">
                      <a:alpha val="40000"/>
                    </a:schemeClr>
                  </a:outerShdw>
                </a:effectLst>
                <a:latin typeface="Times New Roman" panose="02020603050405020304" pitchFamily="18" charset="0"/>
                <a:ea typeface="Times New Roman" panose="02020603050405020304" pitchFamily="18" charset="0"/>
              </a:rPr>
              <a:t>dụng</a:t>
            </a:r>
            <a:r>
              <a:rPr lang="vi-VN" sz="2800" dirty="0">
                <a:ln w="0"/>
                <a:effectLst>
                  <a:outerShdw blurRad="38100" dist="19050" dir="2700000" algn="tl" rotWithShape="0">
                    <a:schemeClr val="dk1">
                      <a:alpha val="40000"/>
                    </a:schemeClr>
                  </a:outerShdw>
                </a:effectLst>
                <a:latin typeface="Times New Roman" panose="02020603050405020304" pitchFamily="18" charset="0"/>
                <a:ea typeface="Times New Roman" panose="02020603050405020304" pitchFamily="18" charset="0"/>
              </a:rPr>
              <a:t> trong </a:t>
            </a:r>
            <a:r>
              <a:rPr lang="vi-VN" sz="2800" dirty="0" err="1">
                <a:ln w="0"/>
                <a:effectLst>
                  <a:outerShdw blurRad="38100" dist="19050" dir="2700000" algn="tl" rotWithShape="0">
                    <a:schemeClr val="dk1">
                      <a:alpha val="40000"/>
                    </a:schemeClr>
                  </a:outerShdw>
                </a:effectLst>
                <a:latin typeface="Times New Roman" panose="02020603050405020304" pitchFamily="18" charset="0"/>
                <a:ea typeface="Times New Roman" panose="02020603050405020304" pitchFamily="18" charset="0"/>
              </a:rPr>
              <a:t>các</a:t>
            </a:r>
            <a:r>
              <a:rPr lang="vi-VN" sz="2800" dirty="0">
                <a:ln w="0"/>
                <a:effectLst>
                  <a:outerShdw blurRad="38100" dist="19050" dir="2700000" algn="tl" rotWithShape="0">
                    <a:schemeClr val="dk1">
                      <a:alpha val="40000"/>
                    </a:schemeClr>
                  </a:outerShdw>
                </a:effectLst>
                <a:latin typeface="Times New Roman" panose="02020603050405020304" pitchFamily="18" charset="0"/>
                <a:ea typeface="Times New Roman" panose="02020603050405020304" pitchFamily="18" charset="0"/>
              </a:rPr>
              <a:t> </a:t>
            </a:r>
            <a:r>
              <a:rPr lang="vi-VN" sz="2800" dirty="0" err="1">
                <a:ln w="0"/>
                <a:effectLst>
                  <a:outerShdw blurRad="38100" dist="19050" dir="2700000" algn="tl" rotWithShape="0">
                    <a:schemeClr val="dk1">
                      <a:alpha val="40000"/>
                    </a:schemeClr>
                  </a:outerShdw>
                </a:effectLst>
                <a:latin typeface="Times New Roman" panose="02020603050405020304" pitchFamily="18" charset="0"/>
                <a:ea typeface="Times New Roman" panose="02020603050405020304" pitchFamily="18" charset="0"/>
              </a:rPr>
              <a:t>tiến</a:t>
            </a:r>
            <a:r>
              <a:rPr lang="vi-VN" sz="2800" dirty="0">
                <a:ln w="0"/>
                <a:effectLst>
                  <a:outerShdw blurRad="38100" dist="19050" dir="2700000" algn="tl" rotWithShape="0">
                    <a:schemeClr val="dk1">
                      <a:alpha val="40000"/>
                    </a:schemeClr>
                  </a:outerShdw>
                </a:effectLst>
                <a:latin typeface="Times New Roman" panose="02020603050405020304" pitchFamily="18" charset="0"/>
                <a:ea typeface="Times New Roman" panose="02020603050405020304" pitchFamily="18" charset="0"/>
              </a:rPr>
              <a:t> </a:t>
            </a:r>
            <a:r>
              <a:rPr lang="vi-VN" sz="2800" dirty="0" err="1">
                <a:ln w="0"/>
                <a:effectLst>
                  <a:outerShdw blurRad="38100" dist="19050" dir="2700000" algn="tl" rotWithShape="0">
                    <a:schemeClr val="dk1">
                      <a:alpha val="40000"/>
                    </a:schemeClr>
                  </a:outerShdw>
                </a:effectLst>
                <a:latin typeface="Times New Roman" panose="02020603050405020304" pitchFamily="18" charset="0"/>
                <a:ea typeface="Times New Roman" panose="02020603050405020304" pitchFamily="18" charset="0"/>
              </a:rPr>
              <a:t>trình.Cân</a:t>
            </a:r>
            <a:r>
              <a:rPr lang="vi-VN" sz="2800" dirty="0">
                <a:ln w="0"/>
                <a:effectLst>
                  <a:outerShdw blurRad="38100" dist="19050" dir="2700000" algn="tl" rotWithShape="0">
                    <a:schemeClr val="dk1">
                      <a:alpha val="40000"/>
                    </a:schemeClr>
                  </a:outerShdw>
                </a:effectLst>
                <a:latin typeface="Times New Roman" panose="02020603050405020304" pitchFamily="18" charset="0"/>
                <a:ea typeface="Times New Roman" panose="02020603050405020304" pitchFamily="18" charset="0"/>
              </a:rPr>
              <a:t> </a:t>
            </a:r>
            <a:r>
              <a:rPr lang="vi-VN" sz="2800" dirty="0" err="1">
                <a:ln w="0"/>
                <a:effectLst>
                  <a:outerShdw blurRad="38100" dist="19050" dir="2700000" algn="tl" rotWithShape="0">
                    <a:schemeClr val="dk1">
                      <a:alpha val="40000"/>
                    </a:schemeClr>
                  </a:outerShdw>
                </a:effectLst>
                <a:latin typeface="Times New Roman" panose="02020603050405020304" pitchFamily="18" charset="0"/>
                <a:ea typeface="Times New Roman" panose="02020603050405020304" pitchFamily="18" charset="0"/>
              </a:rPr>
              <a:t>đối</a:t>
            </a:r>
            <a:r>
              <a:rPr lang="vi-VN" sz="2800" dirty="0">
                <a:ln w="0"/>
                <a:effectLst>
                  <a:outerShdw blurRad="38100" dist="19050" dir="2700000" algn="tl" rotWithShape="0">
                    <a:schemeClr val="dk1">
                      <a:alpha val="40000"/>
                    </a:schemeClr>
                  </a:outerShdw>
                </a:effectLst>
                <a:latin typeface="Times New Roman" panose="02020603050405020304" pitchFamily="18" charset="0"/>
                <a:ea typeface="Times New Roman" panose="02020603050405020304" pitchFamily="18" charset="0"/>
              </a:rPr>
              <a:t> </a:t>
            </a:r>
            <a:r>
              <a:rPr lang="vi-VN" sz="2800" dirty="0" err="1">
                <a:ln w="0"/>
                <a:effectLst>
                  <a:outerShdw blurRad="38100" dist="19050" dir="2700000" algn="tl" rotWithShape="0">
                    <a:schemeClr val="dk1">
                      <a:alpha val="40000"/>
                    </a:schemeClr>
                  </a:outerShdw>
                </a:effectLst>
                <a:latin typeface="Times New Roman" panose="02020603050405020304" pitchFamily="18" charset="0"/>
                <a:ea typeface="Times New Roman" panose="02020603050405020304" pitchFamily="18" charset="0"/>
              </a:rPr>
              <a:t>nguồn</a:t>
            </a:r>
            <a:r>
              <a:rPr lang="vi-VN" sz="2800" dirty="0">
                <a:ln w="0"/>
                <a:effectLst>
                  <a:outerShdw blurRad="38100" dist="19050" dir="2700000" algn="tl" rotWithShape="0">
                    <a:schemeClr val="dk1">
                      <a:alpha val="40000"/>
                    </a:schemeClr>
                  </a:outerShdw>
                </a:effectLst>
                <a:latin typeface="Times New Roman" panose="02020603050405020304" pitchFamily="18" charset="0"/>
                <a:ea typeface="Times New Roman" panose="02020603050405020304" pitchFamily="18" charset="0"/>
              </a:rPr>
              <a:t> nhân </a:t>
            </a:r>
            <a:r>
              <a:rPr lang="vi-VN" sz="2800" dirty="0" err="1">
                <a:ln w="0"/>
                <a:effectLst>
                  <a:outerShdw blurRad="38100" dist="19050" dir="2700000" algn="tl" rotWithShape="0">
                    <a:schemeClr val="dk1">
                      <a:alpha val="40000"/>
                    </a:schemeClr>
                  </a:outerShdw>
                </a:effectLst>
                <a:latin typeface="Times New Roman" panose="02020603050405020304" pitchFamily="18" charset="0"/>
                <a:ea typeface="Times New Roman" panose="02020603050405020304" pitchFamily="18" charset="0"/>
              </a:rPr>
              <a:t>lực</a:t>
            </a:r>
            <a:r>
              <a:rPr lang="vi-VN" sz="2800" dirty="0">
                <a:ln w="0"/>
                <a:effectLst>
                  <a:outerShdw blurRad="38100" dist="19050" dir="2700000" algn="tl" rotWithShape="0">
                    <a:schemeClr val="dk1">
                      <a:alpha val="40000"/>
                    </a:schemeClr>
                  </a:outerShdw>
                </a:effectLst>
                <a:latin typeface="Times New Roman" panose="02020603050405020304" pitchFamily="18" charset="0"/>
                <a:ea typeface="Times New Roman" panose="02020603050405020304" pitchFamily="18" charset="0"/>
              </a:rPr>
              <a:t>, </a:t>
            </a:r>
            <a:r>
              <a:rPr lang="vi-VN" sz="2800" dirty="0" err="1">
                <a:ln w="0"/>
                <a:effectLst>
                  <a:outerShdw blurRad="38100" dist="19050" dir="2700000" algn="tl" rotWithShape="0">
                    <a:schemeClr val="dk1">
                      <a:alpha val="40000"/>
                    </a:schemeClr>
                  </a:outerShdw>
                </a:effectLst>
                <a:latin typeface="Times New Roman" panose="02020603050405020304" pitchFamily="18" charset="0"/>
                <a:ea typeface="Times New Roman" panose="02020603050405020304" pitchFamily="18" charset="0"/>
              </a:rPr>
              <a:t>tài</a:t>
            </a:r>
            <a:r>
              <a:rPr lang="vi-VN" sz="2800" dirty="0">
                <a:ln w="0"/>
                <a:effectLst>
                  <a:outerShdw blurRad="38100" dist="19050" dir="2700000" algn="tl" rotWithShape="0">
                    <a:schemeClr val="dk1">
                      <a:alpha val="40000"/>
                    </a:schemeClr>
                  </a:outerShdw>
                </a:effectLst>
                <a:latin typeface="Times New Roman" panose="02020603050405020304" pitchFamily="18" charset="0"/>
                <a:ea typeface="Times New Roman" panose="02020603050405020304" pitchFamily="18" charset="0"/>
              </a:rPr>
              <a:t> </a:t>
            </a:r>
            <a:r>
              <a:rPr lang="vi-VN" sz="2800" dirty="0" err="1">
                <a:ln w="0"/>
                <a:effectLst>
                  <a:outerShdw blurRad="38100" dist="19050" dir="2700000" algn="tl" rotWithShape="0">
                    <a:schemeClr val="dk1">
                      <a:alpha val="40000"/>
                    </a:schemeClr>
                  </a:outerShdw>
                </a:effectLst>
                <a:latin typeface="Times New Roman" panose="02020603050405020304" pitchFamily="18" charset="0"/>
                <a:ea typeface="Times New Roman" panose="02020603050405020304" pitchFamily="18" charset="0"/>
              </a:rPr>
              <a:t>chính</a:t>
            </a:r>
            <a:r>
              <a:rPr lang="vi-VN" sz="2800" dirty="0">
                <a:ln w="0"/>
                <a:effectLst>
                  <a:outerShdw blurRad="38100" dist="19050" dir="2700000" algn="tl" rotWithShape="0">
                    <a:schemeClr val="dk1">
                      <a:alpha val="40000"/>
                    </a:schemeClr>
                  </a:outerShdw>
                </a:effectLst>
                <a:latin typeface="Times New Roman" panose="02020603050405020304" pitchFamily="18" charset="0"/>
                <a:ea typeface="Times New Roman" panose="02020603050405020304" pitchFamily="18" charset="0"/>
              </a:rPr>
              <a:t>, </a:t>
            </a:r>
            <a:r>
              <a:rPr lang="vi-VN" sz="2800" dirty="0" err="1">
                <a:ln w="0"/>
                <a:effectLst>
                  <a:outerShdw blurRad="38100" dist="19050" dir="2700000" algn="tl" rotWithShape="0">
                    <a:schemeClr val="dk1">
                      <a:alpha val="40000"/>
                    </a:schemeClr>
                  </a:outerShdw>
                </a:effectLst>
                <a:latin typeface="Times New Roman" panose="02020603050405020304" pitchFamily="18" charset="0"/>
                <a:ea typeface="Times New Roman" panose="02020603050405020304" pitchFamily="18" charset="0"/>
              </a:rPr>
              <a:t>đào</a:t>
            </a:r>
            <a:r>
              <a:rPr lang="vi-VN" sz="2800" dirty="0">
                <a:ln w="0"/>
                <a:effectLst>
                  <a:outerShdw blurRad="38100" dist="19050" dir="2700000" algn="tl" rotWithShape="0">
                    <a:schemeClr val="dk1">
                      <a:alpha val="40000"/>
                    </a:schemeClr>
                  </a:outerShdw>
                </a:effectLst>
                <a:latin typeface="Times New Roman" panose="02020603050405020304" pitchFamily="18" charset="0"/>
                <a:ea typeface="Times New Roman" panose="02020603050405020304" pitchFamily="18" charset="0"/>
              </a:rPr>
              <a:t> </a:t>
            </a:r>
            <a:r>
              <a:rPr lang="vi-VN" sz="2800" dirty="0" err="1">
                <a:ln w="0"/>
                <a:effectLst>
                  <a:outerShdw blurRad="38100" dist="19050" dir="2700000" algn="tl" rotWithShape="0">
                    <a:schemeClr val="dk1">
                      <a:alpha val="40000"/>
                    </a:schemeClr>
                  </a:outerShdw>
                </a:effectLst>
                <a:latin typeface="Times New Roman" panose="02020603050405020304" pitchFamily="18" charset="0"/>
                <a:ea typeface="Times New Roman" panose="02020603050405020304" pitchFamily="18" charset="0"/>
              </a:rPr>
              <a:t>tạo</a:t>
            </a:r>
            <a:r>
              <a:rPr lang="vi-VN" sz="2800" dirty="0">
                <a:ln w="0"/>
                <a:effectLst>
                  <a:outerShdw blurRad="38100" dist="19050" dir="2700000" algn="tl" rotWithShape="0">
                    <a:schemeClr val="dk1">
                      <a:alpha val="40000"/>
                    </a:schemeClr>
                  </a:outerShdw>
                </a:effectLst>
                <a:latin typeface="Times New Roman" panose="02020603050405020304" pitchFamily="18" charset="0"/>
                <a:ea typeface="Times New Roman" panose="02020603050405020304" pitchFamily="18" charset="0"/>
              </a:rPr>
              <a:t> </a:t>
            </a:r>
            <a:r>
              <a:rPr lang="vi-VN" sz="2800" dirty="0" err="1">
                <a:ln w="0"/>
                <a:effectLst>
                  <a:outerShdw blurRad="38100" dist="19050" dir="2700000" algn="tl" rotWithShape="0">
                    <a:schemeClr val="dk1">
                      <a:alpha val="40000"/>
                    </a:schemeClr>
                  </a:outerShdw>
                </a:effectLst>
                <a:latin typeface="Times New Roman" panose="02020603050405020304" pitchFamily="18" charset="0"/>
                <a:ea typeface="Times New Roman" panose="02020603050405020304" pitchFamily="18" charset="0"/>
              </a:rPr>
              <a:t>và</a:t>
            </a:r>
            <a:r>
              <a:rPr lang="vi-VN" sz="2800" dirty="0">
                <a:ln w="0"/>
                <a:effectLst>
                  <a:outerShdw blurRad="38100" dist="19050" dir="2700000" algn="tl" rotWithShape="0">
                    <a:schemeClr val="dk1">
                      <a:alpha val="40000"/>
                    </a:schemeClr>
                  </a:outerShdw>
                </a:effectLst>
                <a:latin typeface="Times New Roman" panose="02020603050405020304" pitchFamily="18" charset="0"/>
                <a:ea typeface="Times New Roman" panose="02020603050405020304" pitchFamily="18" charset="0"/>
              </a:rPr>
              <a:t> công </a:t>
            </a:r>
            <a:r>
              <a:rPr lang="vi-VN" sz="2800" dirty="0" err="1">
                <a:ln w="0"/>
                <a:effectLst>
                  <a:outerShdw blurRad="38100" dist="19050" dir="2700000" algn="tl" rotWithShape="0">
                    <a:schemeClr val="dk1">
                      <a:alpha val="40000"/>
                    </a:schemeClr>
                  </a:outerShdw>
                </a:effectLst>
                <a:latin typeface="Times New Roman" panose="02020603050405020304" pitchFamily="18" charset="0"/>
                <a:ea typeface="Times New Roman" panose="02020603050405020304" pitchFamily="18" charset="0"/>
              </a:rPr>
              <a:t>cụ</a:t>
            </a:r>
            <a:endParaRPr lang="vi-VN" sz="2800" dirty="0">
              <a:ln w="0"/>
              <a:effectLst>
                <a:outerShdw blurRad="38100" dist="19050" dir="2700000" algn="tl" rotWithShape="0">
                  <a:schemeClr val="dk1">
                    <a:alpha val="40000"/>
                  </a:schemeClr>
                </a:outerShdw>
              </a:effectLst>
              <a:latin typeface="Times New Roman" panose="02020603050405020304" pitchFamily="18" charset="0"/>
              <a:ea typeface="Times New Roman" panose="02020603050405020304" pitchFamily="18" charset="0"/>
            </a:endParaRPr>
          </a:p>
        </p:txBody>
      </p:sp>
      <p:sp>
        <p:nvSpPr>
          <p:cNvPr id="37" name="TextBox 36">
            <a:extLst>
              <a:ext uri="{FF2B5EF4-FFF2-40B4-BE49-F238E27FC236}">
                <a16:creationId xmlns:a16="http://schemas.microsoft.com/office/drawing/2014/main" id="{F3071B96-1164-0C13-3D80-9DF3BF3A3C83}"/>
              </a:ext>
            </a:extLst>
          </p:cNvPr>
          <p:cNvSpPr txBox="1"/>
          <p:nvPr/>
        </p:nvSpPr>
        <p:spPr>
          <a:xfrm>
            <a:off x="7610852" y="4708267"/>
            <a:ext cx="8340634" cy="707886"/>
          </a:xfrm>
          <a:prstGeom prst="rect">
            <a:avLst/>
          </a:prstGeom>
          <a:noFill/>
        </p:spPr>
        <p:txBody>
          <a:bodyPr wrap="square">
            <a:spAutoFit/>
          </a:bodyPr>
          <a:lstStyle/>
          <a:p>
            <a:pPr algn="ctr"/>
            <a:r>
              <a:rPr lang="vi-VN" sz="4000" b="1" dirty="0" err="1">
                <a:ln w="9525">
                  <a:solidFill>
                    <a:schemeClr val="bg1"/>
                  </a:solidFill>
                  <a:prstDash val="solid"/>
                </a:ln>
                <a:effectLst>
                  <a:outerShdw blurRad="12700" dist="38100" dir="2700000" algn="tl" rotWithShape="0">
                    <a:schemeClr val="bg1">
                      <a:lumMod val="50000"/>
                    </a:schemeClr>
                  </a:outerShdw>
                </a:effectLst>
              </a:rPr>
              <a:t>Chất</a:t>
            </a:r>
            <a:r>
              <a:rPr lang="vi-VN" sz="4000" b="1" dirty="0">
                <a:ln w="9525">
                  <a:solidFill>
                    <a:schemeClr val="bg1"/>
                  </a:solidFill>
                  <a:prstDash val="solid"/>
                </a:ln>
                <a:effectLst>
                  <a:outerShdw blurRad="12700" dist="38100" dir="2700000" algn="tl" rotWithShape="0">
                    <a:schemeClr val="bg1">
                      <a:lumMod val="50000"/>
                    </a:schemeClr>
                  </a:outerShdw>
                </a:effectLst>
              </a:rPr>
              <a:t> </a:t>
            </a:r>
            <a:r>
              <a:rPr lang="vi-VN" sz="4000" b="1" dirty="0" err="1">
                <a:ln w="9525">
                  <a:solidFill>
                    <a:schemeClr val="bg1"/>
                  </a:solidFill>
                  <a:prstDash val="solid"/>
                </a:ln>
                <a:effectLst>
                  <a:outerShdw blurRad="12700" dist="38100" dir="2700000" algn="tl" rotWithShape="0">
                    <a:schemeClr val="bg1">
                      <a:lumMod val="50000"/>
                    </a:schemeClr>
                  </a:outerShdw>
                </a:effectLst>
              </a:rPr>
              <a:t>lượng</a:t>
            </a:r>
            <a:r>
              <a:rPr lang="vi-VN" sz="4000" b="1" dirty="0">
                <a:ln w="9525">
                  <a:solidFill>
                    <a:schemeClr val="bg1"/>
                  </a:solidFill>
                  <a:prstDash val="solid"/>
                </a:ln>
                <a:effectLst>
                  <a:outerShdw blurRad="12700" dist="38100" dir="2700000" algn="tl" rotWithShape="0">
                    <a:schemeClr val="bg1">
                      <a:lumMod val="50000"/>
                    </a:schemeClr>
                  </a:outerShdw>
                </a:effectLst>
              </a:rPr>
              <a:t> </a:t>
            </a:r>
            <a:r>
              <a:rPr lang="vi-VN" sz="4000" b="1" dirty="0" err="1">
                <a:ln w="9525">
                  <a:solidFill>
                    <a:schemeClr val="bg1"/>
                  </a:solidFill>
                  <a:prstDash val="solid"/>
                </a:ln>
                <a:effectLst>
                  <a:outerShdw blurRad="12700" dist="38100" dir="2700000" algn="tl" rotWithShape="0">
                    <a:schemeClr val="bg1">
                      <a:lumMod val="50000"/>
                    </a:schemeClr>
                  </a:outerShdw>
                </a:effectLst>
              </a:rPr>
              <a:t>và</a:t>
            </a:r>
            <a:r>
              <a:rPr lang="vi-VN" sz="4000" b="1" dirty="0">
                <a:ln w="9525">
                  <a:solidFill>
                    <a:schemeClr val="bg1"/>
                  </a:solidFill>
                  <a:prstDash val="solid"/>
                </a:ln>
                <a:effectLst>
                  <a:outerShdw blurRad="12700" dist="38100" dir="2700000" algn="tl" rotWithShape="0">
                    <a:schemeClr val="bg1">
                      <a:lumMod val="50000"/>
                    </a:schemeClr>
                  </a:outerShdw>
                </a:effectLst>
              </a:rPr>
              <a:t> </a:t>
            </a:r>
            <a:r>
              <a:rPr lang="vi-VN" sz="4000" b="1" dirty="0" err="1">
                <a:ln w="9525">
                  <a:solidFill>
                    <a:schemeClr val="bg1"/>
                  </a:solidFill>
                  <a:prstDash val="solid"/>
                </a:ln>
                <a:effectLst>
                  <a:outerShdw blurRad="12700" dist="38100" dir="2700000" algn="tl" rotWithShape="0">
                    <a:schemeClr val="bg1">
                      <a:lumMod val="50000"/>
                    </a:schemeClr>
                  </a:outerShdw>
                </a:effectLst>
              </a:rPr>
              <a:t>cải</a:t>
            </a:r>
            <a:r>
              <a:rPr lang="vi-VN" sz="4000" b="1" dirty="0">
                <a:ln w="9525">
                  <a:solidFill>
                    <a:schemeClr val="bg1"/>
                  </a:solidFill>
                  <a:prstDash val="solid"/>
                </a:ln>
                <a:effectLst>
                  <a:outerShdw blurRad="12700" dist="38100" dir="2700000" algn="tl" rotWithShape="0">
                    <a:schemeClr val="bg1">
                      <a:lumMod val="50000"/>
                    </a:schemeClr>
                  </a:outerShdw>
                </a:effectLst>
              </a:rPr>
              <a:t> </a:t>
            </a:r>
            <a:r>
              <a:rPr lang="vi-VN" sz="4000" b="1" dirty="0" err="1">
                <a:ln w="9525">
                  <a:solidFill>
                    <a:schemeClr val="bg1"/>
                  </a:solidFill>
                  <a:prstDash val="solid"/>
                </a:ln>
                <a:effectLst>
                  <a:outerShdw blurRad="12700" dist="38100" dir="2700000" algn="tl" rotWithShape="0">
                    <a:schemeClr val="bg1">
                      <a:lumMod val="50000"/>
                    </a:schemeClr>
                  </a:outerShdw>
                </a:effectLst>
              </a:rPr>
              <a:t>tiến</a:t>
            </a:r>
            <a:endParaRPr lang="en-US" sz="4000" b="1" dirty="0">
              <a:ln w="9525">
                <a:solidFill>
                  <a:schemeClr val="bg1"/>
                </a:solidFill>
                <a:prstDash val="solid"/>
              </a:ln>
              <a:effectLst>
                <a:outerShdw blurRad="12700" dist="38100" dir="2700000" algn="tl" rotWithShape="0">
                  <a:schemeClr val="bg1">
                    <a:lumMod val="50000"/>
                  </a:schemeClr>
                </a:outerShdw>
              </a:effectLst>
            </a:endParaRPr>
          </a:p>
        </p:txBody>
      </p:sp>
      <p:sp>
        <p:nvSpPr>
          <p:cNvPr id="40" name="Rectangle 39">
            <a:extLst>
              <a:ext uri="{FF2B5EF4-FFF2-40B4-BE49-F238E27FC236}">
                <a16:creationId xmlns:a16="http://schemas.microsoft.com/office/drawing/2014/main" id="{98419400-6A25-695F-BC33-0F29171EC48C}"/>
              </a:ext>
            </a:extLst>
          </p:cNvPr>
          <p:cNvSpPr/>
          <p:nvPr/>
        </p:nvSpPr>
        <p:spPr>
          <a:xfrm>
            <a:off x="8346827" y="5575403"/>
            <a:ext cx="7475026" cy="2677656"/>
          </a:xfrm>
          <a:prstGeom prst="rect">
            <a:avLst/>
          </a:prstGeom>
          <a:noFill/>
        </p:spPr>
        <p:txBody>
          <a:bodyPr wrap="square" lIns="91440" tIns="45720" rIns="91440" bIns="45720">
            <a:spAutoFit/>
          </a:bodyPr>
          <a:lstStyle/>
          <a:p>
            <a:pPr algn="ctr"/>
            <a:r>
              <a:rPr lang="vi-VN" sz="2400" b="0" cap="none" spc="0" dirty="0" err="1">
                <a:ln w="0"/>
                <a:solidFill>
                  <a:schemeClr val="tx1"/>
                </a:solidFill>
                <a:effectLst>
                  <a:outerShdw blurRad="38100" dist="19050" dir="2700000" algn="tl" rotWithShape="0">
                    <a:schemeClr val="dk1">
                      <a:alpha val="40000"/>
                    </a:schemeClr>
                  </a:outerShdw>
                </a:effectLst>
                <a:latin typeface="Times New Roman" panose="02020603050405020304" pitchFamily="18" charset="0"/>
                <a:ea typeface="Times New Roman" panose="02020603050405020304" pitchFamily="18" charset="0"/>
              </a:rPr>
              <a:t>Xác</a:t>
            </a:r>
            <a:r>
              <a:rPr lang="vi-VN" sz="2400"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ea typeface="Times New Roman" panose="02020603050405020304" pitchFamily="18" charset="0"/>
              </a:rPr>
              <a:t> </a:t>
            </a:r>
            <a:r>
              <a:rPr lang="vi-VN" sz="2400" b="0" cap="none" spc="0" dirty="0" err="1">
                <a:ln w="0"/>
                <a:solidFill>
                  <a:schemeClr val="tx1"/>
                </a:solidFill>
                <a:effectLst>
                  <a:outerShdw blurRad="38100" dist="19050" dir="2700000" algn="tl" rotWithShape="0">
                    <a:schemeClr val="dk1">
                      <a:alpha val="40000"/>
                    </a:schemeClr>
                  </a:outerShdw>
                </a:effectLst>
                <a:latin typeface="Times New Roman" panose="02020603050405020304" pitchFamily="18" charset="0"/>
                <a:ea typeface="Times New Roman" panose="02020603050405020304" pitchFamily="18" charset="0"/>
              </a:rPr>
              <a:t>định</a:t>
            </a:r>
            <a:r>
              <a:rPr lang="vi-VN" sz="2400"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ea typeface="Times New Roman" panose="02020603050405020304" pitchFamily="18" charset="0"/>
              </a:rPr>
              <a:t> vai </a:t>
            </a:r>
            <a:r>
              <a:rPr lang="vi-VN" sz="2400" b="0" cap="none" spc="0" dirty="0" err="1">
                <a:ln w="0"/>
                <a:solidFill>
                  <a:schemeClr val="tx1"/>
                </a:solidFill>
                <a:effectLst>
                  <a:outerShdw blurRad="38100" dist="19050" dir="2700000" algn="tl" rotWithShape="0">
                    <a:schemeClr val="dk1">
                      <a:alpha val="40000"/>
                    </a:schemeClr>
                  </a:outerShdw>
                </a:effectLst>
                <a:latin typeface="Times New Roman" panose="02020603050405020304" pitchFamily="18" charset="0"/>
                <a:ea typeface="Times New Roman" panose="02020603050405020304" pitchFamily="18" charset="0"/>
              </a:rPr>
              <a:t>trò</a:t>
            </a:r>
            <a:r>
              <a:rPr lang="vi-VN" sz="2400"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ea typeface="Times New Roman" panose="02020603050405020304" pitchFamily="18" charset="0"/>
              </a:rPr>
              <a:t> </a:t>
            </a:r>
            <a:r>
              <a:rPr lang="vi-VN" sz="2400" b="0" cap="none" spc="0" dirty="0" err="1">
                <a:ln w="0"/>
                <a:solidFill>
                  <a:schemeClr val="tx1"/>
                </a:solidFill>
                <a:effectLst>
                  <a:outerShdw blurRad="38100" dist="19050" dir="2700000" algn="tl" rotWithShape="0">
                    <a:schemeClr val="dk1">
                      <a:alpha val="40000"/>
                    </a:schemeClr>
                  </a:outerShdw>
                </a:effectLst>
                <a:latin typeface="Times New Roman" panose="02020603050405020304" pitchFamily="18" charset="0"/>
                <a:ea typeface="Times New Roman" panose="02020603050405020304" pitchFamily="18" charset="0"/>
              </a:rPr>
              <a:t>của</a:t>
            </a:r>
            <a:r>
              <a:rPr lang="vi-VN" sz="2400"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ea typeface="Times New Roman" panose="02020603050405020304" pitchFamily="18" charset="0"/>
              </a:rPr>
              <a:t> </a:t>
            </a:r>
            <a:r>
              <a:rPr lang="vi-VN" sz="2400" b="0" cap="none" spc="0" dirty="0" err="1">
                <a:ln w="0"/>
                <a:solidFill>
                  <a:schemeClr val="tx1"/>
                </a:solidFill>
                <a:effectLst>
                  <a:outerShdw blurRad="38100" dist="19050" dir="2700000" algn="tl" rotWithShape="0">
                    <a:schemeClr val="dk1">
                      <a:alpha val="40000"/>
                    </a:schemeClr>
                  </a:outerShdw>
                </a:effectLst>
                <a:latin typeface="Times New Roman" panose="02020603050405020304" pitchFamily="18" charset="0"/>
                <a:ea typeface="Times New Roman" panose="02020603050405020304" pitchFamily="18" charset="0"/>
              </a:rPr>
              <a:t>tiến</a:t>
            </a:r>
            <a:r>
              <a:rPr lang="vi-VN" sz="2400"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ea typeface="Times New Roman" panose="02020603050405020304" pitchFamily="18" charset="0"/>
              </a:rPr>
              <a:t> </a:t>
            </a:r>
            <a:r>
              <a:rPr lang="vi-VN" sz="2400" b="0" cap="none" spc="0" dirty="0" err="1">
                <a:ln w="0"/>
                <a:solidFill>
                  <a:schemeClr val="tx1"/>
                </a:solidFill>
                <a:effectLst>
                  <a:outerShdw blurRad="38100" dist="19050" dir="2700000" algn="tl" rotWithShape="0">
                    <a:schemeClr val="dk1">
                      <a:alpha val="40000"/>
                    </a:schemeClr>
                  </a:outerShdw>
                </a:effectLst>
                <a:latin typeface="Times New Roman" panose="02020603050405020304" pitchFamily="18" charset="0"/>
                <a:ea typeface="Times New Roman" panose="02020603050405020304" pitchFamily="18" charset="0"/>
              </a:rPr>
              <a:t>trình</a:t>
            </a:r>
            <a:r>
              <a:rPr lang="vi-VN" sz="2400"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ea typeface="Times New Roman" panose="02020603050405020304" pitchFamily="18" charset="0"/>
              </a:rPr>
              <a:t> xây </a:t>
            </a:r>
            <a:r>
              <a:rPr lang="vi-VN" sz="2400" b="0" cap="none" spc="0" dirty="0" err="1">
                <a:ln w="0"/>
                <a:solidFill>
                  <a:schemeClr val="tx1"/>
                </a:solidFill>
                <a:effectLst>
                  <a:outerShdw blurRad="38100" dist="19050" dir="2700000" algn="tl" rotWithShape="0">
                    <a:schemeClr val="dk1">
                      <a:alpha val="40000"/>
                    </a:schemeClr>
                  </a:outerShdw>
                </a:effectLst>
                <a:latin typeface="Times New Roman" panose="02020603050405020304" pitchFamily="18" charset="0"/>
                <a:ea typeface="Times New Roman" panose="02020603050405020304" pitchFamily="18" charset="0"/>
              </a:rPr>
              <a:t>dựng</a:t>
            </a:r>
            <a:r>
              <a:rPr lang="vi-VN" sz="2400"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ea typeface="Times New Roman" panose="02020603050405020304" pitchFamily="18" charset="0"/>
              </a:rPr>
              <a:t> yêu </a:t>
            </a:r>
            <a:r>
              <a:rPr lang="vi-VN" sz="2400" b="0" cap="none" spc="0" dirty="0" err="1">
                <a:ln w="0"/>
                <a:solidFill>
                  <a:schemeClr val="tx1"/>
                </a:solidFill>
                <a:effectLst>
                  <a:outerShdw blurRad="38100" dist="19050" dir="2700000" algn="tl" rotWithShape="0">
                    <a:schemeClr val="dk1">
                      <a:alpha val="40000"/>
                    </a:schemeClr>
                  </a:outerShdw>
                </a:effectLst>
                <a:latin typeface="Times New Roman" panose="02020603050405020304" pitchFamily="18" charset="0"/>
                <a:ea typeface="Times New Roman" panose="02020603050405020304" pitchFamily="18" charset="0"/>
              </a:rPr>
              <a:t>cầu</a:t>
            </a:r>
            <a:r>
              <a:rPr lang="vi-VN" sz="2400"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ea typeface="Times New Roman" panose="02020603050405020304" pitchFamily="18" charset="0"/>
              </a:rPr>
              <a:t> </a:t>
            </a:r>
            <a:r>
              <a:rPr lang="vi-VN" sz="2400" b="0" cap="none" spc="0" dirty="0" err="1">
                <a:ln w="0"/>
                <a:solidFill>
                  <a:schemeClr val="tx1"/>
                </a:solidFill>
                <a:effectLst>
                  <a:outerShdw blurRad="38100" dist="19050" dir="2700000" algn="tl" rotWithShape="0">
                    <a:schemeClr val="dk1">
                      <a:alpha val="40000"/>
                    </a:schemeClr>
                  </a:outerShdw>
                </a:effectLst>
                <a:latin typeface="Times New Roman" panose="02020603050405020304" pitchFamily="18" charset="0"/>
                <a:ea typeface="Times New Roman" panose="02020603050405020304" pitchFamily="18" charset="0"/>
              </a:rPr>
              <a:t>về</a:t>
            </a:r>
            <a:r>
              <a:rPr lang="vi-VN" sz="2400"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ea typeface="Times New Roman" panose="02020603050405020304" pitchFamily="18" charset="0"/>
              </a:rPr>
              <a:t> </a:t>
            </a:r>
            <a:r>
              <a:rPr lang="vi-VN" sz="2400" b="0" cap="none" spc="0" dirty="0" err="1">
                <a:ln w="0"/>
                <a:solidFill>
                  <a:schemeClr val="tx1"/>
                </a:solidFill>
                <a:effectLst>
                  <a:outerShdw blurRad="38100" dist="19050" dir="2700000" algn="tl" rotWithShape="0">
                    <a:schemeClr val="dk1">
                      <a:alpha val="40000"/>
                    </a:schemeClr>
                  </a:outerShdw>
                </a:effectLst>
                <a:latin typeface="Times New Roman" panose="02020603050405020304" pitchFamily="18" charset="0"/>
                <a:ea typeface="Times New Roman" panose="02020603050405020304" pitchFamily="18" charset="0"/>
              </a:rPr>
              <a:t>các</a:t>
            </a:r>
            <a:r>
              <a:rPr lang="vi-VN" sz="2400"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ea typeface="Times New Roman" panose="02020603050405020304" pitchFamily="18" charset="0"/>
              </a:rPr>
              <a:t> </a:t>
            </a:r>
            <a:r>
              <a:rPr lang="vi-VN" sz="2400" b="0" cap="none" spc="0" dirty="0" err="1">
                <a:ln w="0"/>
                <a:solidFill>
                  <a:schemeClr val="tx1"/>
                </a:solidFill>
                <a:effectLst>
                  <a:outerShdw blurRad="38100" dist="19050" dir="2700000" algn="tl" rotWithShape="0">
                    <a:schemeClr val="dk1">
                      <a:alpha val="40000"/>
                    </a:schemeClr>
                  </a:outerShdw>
                </a:effectLst>
                <a:latin typeface="Times New Roman" panose="02020603050405020304" pitchFamily="18" charset="0"/>
                <a:ea typeface="Times New Roman" panose="02020603050405020304" pitchFamily="18" charset="0"/>
              </a:rPr>
              <a:t>mặt</a:t>
            </a:r>
            <a:r>
              <a:rPr lang="vi-VN" sz="2400"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ea typeface="Times New Roman" panose="02020603050405020304" pitchFamily="18" charset="0"/>
              </a:rPr>
              <a:t> chi </a:t>
            </a:r>
            <a:r>
              <a:rPr lang="vi-VN" sz="2400" b="0" cap="none" spc="0" dirty="0" err="1">
                <a:ln w="0"/>
                <a:solidFill>
                  <a:schemeClr val="tx1"/>
                </a:solidFill>
                <a:effectLst>
                  <a:outerShdw blurRad="38100" dist="19050" dir="2700000" algn="tl" rotWithShape="0">
                    <a:schemeClr val="dk1">
                      <a:alpha val="40000"/>
                    </a:schemeClr>
                  </a:outerShdw>
                </a:effectLst>
                <a:latin typeface="Times New Roman" panose="02020603050405020304" pitchFamily="18" charset="0"/>
                <a:ea typeface="Times New Roman" panose="02020603050405020304" pitchFamily="18" charset="0"/>
              </a:rPr>
              <a:t>phí</a:t>
            </a:r>
            <a:r>
              <a:rPr lang="vi-VN" sz="2400"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ea typeface="Times New Roman" panose="02020603050405020304" pitchFamily="18" charset="0"/>
              </a:rPr>
              <a:t>, </a:t>
            </a:r>
          </a:p>
          <a:p>
            <a:pPr algn="ctr"/>
            <a:r>
              <a:rPr lang="vi-VN" sz="2400" b="0" cap="none" spc="0" dirty="0" err="1">
                <a:ln w="0"/>
                <a:solidFill>
                  <a:schemeClr val="tx1"/>
                </a:solidFill>
                <a:effectLst>
                  <a:outerShdw blurRad="38100" dist="19050" dir="2700000" algn="tl" rotWithShape="0">
                    <a:schemeClr val="dk1">
                      <a:alpha val="40000"/>
                    </a:schemeClr>
                  </a:outerShdw>
                </a:effectLst>
                <a:latin typeface="Times New Roman" panose="02020603050405020304" pitchFamily="18" charset="0"/>
                <a:ea typeface="Times New Roman" panose="02020603050405020304" pitchFamily="18" charset="0"/>
              </a:rPr>
              <a:t>thời</a:t>
            </a:r>
            <a:r>
              <a:rPr lang="vi-VN" sz="2400"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ea typeface="Times New Roman" panose="02020603050405020304" pitchFamily="18" charset="0"/>
              </a:rPr>
              <a:t> gian </a:t>
            </a:r>
            <a:r>
              <a:rPr lang="vi-VN" sz="2400" b="0" cap="none" spc="0" dirty="0" err="1">
                <a:ln w="0"/>
                <a:solidFill>
                  <a:schemeClr val="tx1"/>
                </a:solidFill>
                <a:effectLst>
                  <a:outerShdw blurRad="38100" dist="19050" dir="2700000" algn="tl" rotWithShape="0">
                    <a:schemeClr val="dk1">
                      <a:alpha val="40000"/>
                    </a:schemeClr>
                  </a:outerShdw>
                </a:effectLst>
                <a:latin typeface="Times New Roman" panose="02020603050405020304" pitchFamily="18" charset="0"/>
                <a:ea typeface="Times New Roman" panose="02020603050405020304" pitchFamily="18" charset="0"/>
              </a:rPr>
              <a:t>và</a:t>
            </a:r>
            <a:r>
              <a:rPr lang="vi-VN" sz="2400"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ea typeface="Times New Roman" panose="02020603050405020304" pitchFamily="18" charset="0"/>
              </a:rPr>
              <a:t> </a:t>
            </a:r>
            <a:r>
              <a:rPr lang="vi-VN" sz="2400" b="0" cap="none" spc="0" dirty="0" err="1">
                <a:ln w="0"/>
                <a:solidFill>
                  <a:schemeClr val="tx1"/>
                </a:solidFill>
                <a:effectLst>
                  <a:outerShdw blurRad="38100" dist="19050" dir="2700000" algn="tl" rotWithShape="0">
                    <a:schemeClr val="dk1">
                      <a:alpha val="40000"/>
                    </a:schemeClr>
                  </a:outerShdw>
                </a:effectLst>
                <a:latin typeface="Times New Roman" panose="02020603050405020304" pitchFamily="18" charset="0"/>
                <a:ea typeface="Times New Roman" panose="02020603050405020304" pitchFamily="18" charset="0"/>
              </a:rPr>
              <a:t>sự</a:t>
            </a:r>
            <a:r>
              <a:rPr lang="vi-VN" sz="2400"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ea typeface="Times New Roman" panose="02020603050405020304" pitchFamily="18" charset="0"/>
              </a:rPr>
              <a:t> </a:t>
            </a:r>
            <a:r>
              <a:rPr lang="vi-VN" sz="2400" b="0" cap="none" spc="0" dirty="0" err="1">
                <a:ln w="0"/>
                <a:solidFill>
                  <a:schemeClr val="tx1"/>
                </a:solidFill>
                <a:effectLst>
                  <a:outerShdw blurRad="38100" dist="19050" dir="2700000" algn="tl" rotWithShape="0">
                    <a:schemeClr val="dk1">
                      <a:alpha val="40000"/>
                    </a:schemeClr>
                  </a:outerShdw>
                </a:effectLst>
                <a:latin typeface="Times New Roman" panose="02020603050405020304" pitchFamily="18" charset="0"/>
                <a:ea typeface="Times New Roman" panose="02020603050405020304" pitchFamily="18" charset="0"/>
              </a:rPr>
              <a:t>thoả</a:t>
            </a:r>
            <a:r>
              <a:rPr lang="vi-VN" sz="2400"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ea typeface="Times New Roman" panose="02020603050405020304" pitchFamily="18" charset="0"/>
              </a:rPr>
              <a:t> </a:t>
            </a:r>
            <a:r>
              <a:rPr lang="vi-VN" sz="2400" b="0" cap="none" spc="0" dirty="0" err="1">
                <a:ln w="0"/>
                <a:solidFill>
                  <a:schemeClr val="tx1"/>
                </a:solidFill>
                <a:effectLst>
                  <a:outerShdw blurRad="38100" dist="19050" dir="2700000" algn="tl" rotWithShape="0">
                    <a:schemeClr val="dk1">
                      <a:alpha val="40000"/>
                    </a:schemeClr>
                  </a:outerShdw>
                </a:effectLst>
                <a:latin typeface="Times New Roman" panose="02020603050405020304" pitchFamily="18" charset="0"/>
                <a:ea typeface="Times New Roman" panose="02020603050405020304" pitchFamily="18" charset="0"/>
              </a:rPr>
              <a:t>mãn</a:t>
            </a:r>
            <a:r>
              <a:rPr lang="vi-VN" sz="2400"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ea typeface="Times New Roman" panose="02020603050405020304" pitchFamily="18" charset="0"/>
              </a:rPr>
              <a:t> </a:t>
            </a:r>
            <a:r>
              <a:rPr lang="vi-VN" sz="2400" b="0" cap="none" spc="0" dirty="0" err="1">
                <a:ln w="0"/>
                <a:solidFill>
                  <a:schemeClr val="tx1"/>
                </a:solidFill>
                <a:effectLst>
                  <a:outerShdw blurRad="38100" dist="19050" dir="2700000" algn="tl" rotWithShape="0">
                    <a:schemeClr val="dk1">
                      <a:alpha val="40000"/>
                    </a:schemeClr>
                  </a:outerShdw>
                </a:effectLst>
                <a:latin typeface="Times New Roman" panose="02020603050405020304" pitchFamily="18" charset="0"/>
                <a:ea typeface="Times New Roman" panose="02020603050405020304" pitchFamily="18" charset="0"/>
              </a:rPr>
              <a:t>của</a:t>
            </a:r>
            <a:r>
              <a:rPr lang="vi-VN" sz="2400"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ea typeface="Times New Roman" panose="02020603050405020304" pitchFamily="18" charset="0"/>
              </a:rPr>
              <a:t> </a:t>
            </a:r>
            <a:r>
              <a:rPr lang="vi-VN" sz="2400" b="0" cap="none" spc="0" dirty="0" err="1">
                <a:ln w="0"/>
                <a:solidFill>
                  <a:schemeClr val="tx1"/>
                </a:solidFill>
                <a:effectLst>
                  <a:outerShdw blurRad="38100" dist="19050" dir="2700000" algn="tl" rotWithShape="0">
                    <a:schemeClr val="dk1">
                      <a:alpha val="40000"/>
                    </a:schemeClr>
                  </a:outerShdw>
                </a:effectLst>
                <a:latin typeface="Times New Roman" panose="02020603050405020304" pitchFamily="18" charset="0"/>
                <a:ea typeface="Times New Roman" panose="02020603050405020304" pitchFamily="18" charset="0"/>
              </a:rPr>
              <a:t>khách</a:t>
            </a:r>
            <a:r>
              <a:rPr lang="vi-VN" sz="2400"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ea typeface="Times New Roman" panose="02020603050405020304" pitchFamily="18" charset="0"/>
              </a:rPr>
              <a:t> </a:t>
            </a:r>
            <a:r>
              <a:rPr lang="vi-VN" sz="2400" b="0" cap="none" spc="0" dirty="0" err="1">
                <a:ln w="0"/>
                <a:solidFill>
                  <a:schemeClr val="tx1"/>
                </a:solidFill>
                <a:effectLst>
                  <a:outerShdw blurRad="38100" dist="19050" dir="2700000" algn="tl" rotWithShape="0">
                    <a:schemeClr val="dk1">
                      <a:alpha val="40000"/>
                    </a:schemeClr>
                  </a:outerShdw>
                </a:effectLst>
                <a:latin typeface="Times New Roman" panose="02020603050405020304" pitchFamily="18" charset="0"/>
                <a:ea typeface="Times New Roman" panose="02020603050405020304" pitchFamily="18" charset="0"/>
              </a:rPr>
              <a:t>hàng</a:t>
            </a:r>
            <a:r>
              <a:rPr lang="vi-VN" sz="2400"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ea typeface="Times New Roman" panose="02020603050405020304" pitchFamily="18" charset="0"/>
              </a:rPr>
              <a:t> </a:t>
            </a:r>
            <a:r>
              <a:rPr lang="vi-VN" sz="2400" b="0" cap="none" spc="0" dirty="0" err="1">
                <a:ln w="0"/>
                <a:solidFill>
                  <a:schemeClr val="tx1"/>
                </a:solidFill>
                <a:effectLst>
                  <a:outerShdw blurRad="38100" dist="19050" dir="2700000" algn="tl" rotWithShape="0">
                    <a:schemeClr val="dk1">
                      <a:alpha val="40000"/>
                    </a:schemeClr>
                  </a:outerShdw>
                </a:effectLst>
                <a:latin typeface="Times New Roman" panose="02020603050405020304" pitchFamily="18" charset="0"/>
                <a:ea typeface="Times New Roman" panose="02020603050405020304" pitchFamily="18" charset="0"/>
              </a:rPr>
              <a:t>với</a:t>
            </a:r>
            <a:r>
              <a:rPr lang="vi-VN" sz="2400"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ea typeface="Times New Roman" panose="02020603050405020304" pitchFamily="18" charset="0"/>
              </a:rPr>
              <a:t> </a:t>
            </a:r>
            <a:r>
              <a:rPr lang="vi-VN" sz="2400" b="0" cap="none" spc="0" dirty="0" err="1">
                <a:ln w="0"/>
                <a:solidFill>
                  <a:schemeClr val="tx1"/>
                </a:solidFill>
                <a:effectLst>
                  <a:outerShdw blurRad="38100" dist="19050" dir="2700000" algn="tl" rotWithShape="0">
                    <a:schemeClr val="dk1">
                      <a:alpha val="40000"/>
                    </a:schemeClr>
                  </a:outerShdw>
                </a:effectLst>
                <a:latin typeface="Times New Roman" panose="02020603050405020304" pitchFamily="18" charset="0"/>
                <a:ea typeface="Times New Roman" panose="02020603050405020304" pitchFamily="18" charset="0"/>
              </a:rPr>
              <a:t>sản</a:t>
            </a:r>
            <a:r>
              <a:rPr lang="vi-VN" sz="2400"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ea typeface="Times New Roman" panose="02020603050405020304" pitchFamily="18" charset="0"/>
              </a:rPr>
              <a:t> </a:t>
            </a:r>
            <a:r>
              <a:rPr lang="vi-VN" sz="2400" b="0" cap="none" spc="0" dirty="0" err="1">
                <a:ln w="0"/>
                <a:solidFill>
                  <a:schemeClr val="tx1"/>
                </a:solidFill>
                <a:effectLst>
                  <a:outerShdw blurRad="38100" dist="19050" dir="2700000" algn="tl" rotWithShape="0">
                    <a:schemeClr val="dk1">
                      <a:alpha val="40000"/>
                    </a:schemeClr>
                  </a:outerShdw>
                </a:effectLst>
                <a:latin typeface="Times New Roman" panose="02020603050405020304" pitchFamily="18" charset="0"/>
                <a:ea typeface="Times New Roman" panose="02020603050405020304" pitchFamily="18" charset="0"/>
              </a:rPr>
              <a:t>phẩm</a:t>
            </a:r>
            <a:r>
              <a:rPr lang="vi-VN" sz="2400"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ea typeface="Times New Roman" panose="02020603050405020304" pitchFamily="18" charset="0"/>
              </a:rPr>
              <a:t>.</a:t>
            </a:r>
          </a:p>
          <a:p>
            <a:pPr algn="ctr"/>
            <a:r>
              <a:rPr lang="vi-VN" sz="2400" b="0" cap="none" spc="0" dirty="0" err="1">
                <a:ln w="0"/>
                <a:solidFill>
                  <a:schemeClr val="tx1"/>
                </a:solidFill>
                <a:effectLst>
                  <a:outerShdw blurRad="38100" dist="19050" dir="2700000" algn="tl" rotWithShape="0">
                    <a:schemeClr val="dk1">
                      <a:alpha val="40000"/>
                    </a:schemeClr>
                  </a:outerShdw>
                </a:effectLst>
                <a:latin typeface="Times New Roman" panose="02020603050405020304" pitchFamily="18" charset="0"/>
                <a:ea typeface="Times New Roman" panose="02020603050405020304" pitchFamily="18" charset="0"/>
              </a:rPr>
              <a:t>Định</a:t>
            </a:r>
            <a:r>
              <a:rPr lang="vi-VN" sz="2400"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ea typeface="Times New Roman" panose="02020603050405020304" pitchFamily="18" charset="0"/>
              </a:rPr>
              <a:t> </a:t>
            </a:r>
            <a:r>
              <a:rPr lang="vi-VN" sz="2400" b="0" cap="none" spc="0" dirty="0" err="1">
                <a:ln w="0"/>
                <a:solidFill>
                  <a:schemeClr val="tx1"/>
                </a:solidFill>
                <a:effectLst>
                  <a:outerShdw blurRad="38100" dist="19050" dir="2700000" algn="tl" rotWithShape="0">
                    <a:schemeClr val="dk1">
                      <a:alpha val="40000"/>
                    </a:schemeClr>
                  </a:outerShdw>
                </a:effectLst>
                <a:latin typeface="Times New Roman" panose="02020603050405020304" pitchFamily="18" charset="0"/>
                <a:ea typeface="Times New Roman" panose="02020603050405020304" pitchFamily="18" charset="0"/>
              </a:rPr>
              <a:t>hướng</a:t>
            </a:r>
            <a:r>
              <a:rPr lang="vi-VN" sz="2400"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ea typeface="Times New Roman" panose="02020603050405020304" pitchFamily="18" charset="0"/>
              </a:rPr>
              <a:t> </a:t>
            </a:r>
            <a:r>
              <a:rPr lang="vi-VN" sz="2400" b="0" cap="none" spc="0" dirty="0" err="1">
                <a:ln w="0"/>
                <a:solidFill>
                  <a:schemeClr val="tx1"/>
                </a:solidFill>
                <a:effectLst>
                  <a:outerShdw blurRad="38100" dist="19050" dir="2700000" algn="tl" rotWithShape="0">
                    <a:schemeClr val="dk1">
                      <a:alpha val="40000"/>
                    </a:schemeClr>
                  </a:outerShdw>
                </a:effectLst>
                <a:latin typeface="Times New Roman" panose="02020603050405020304" pitchFamily="18" charset="0"/>
                <a:ea typeface="Times New Roman" panose="02020603050405020304" pitchFamily="18" charset="0"/>
              </a:rPr>
              <a:t>tiến</a:t>
            </a:r>
            <a:r>
              <a:rPr lang="vi-VN" sz="2400"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ea typeface="Times New Roman" panose="02020603050405020304" pitchFamily="18" charset="0"/>
              </a:rPr>
              <a:t> </a:t>
            </a:r>
            <a:r>
              <a:rPr lang="vi-VN" sz="2400" b="0" cap="none" spc="0" dirty="0" err="1">
                <a:ln w="0"/>
                <a:solidFill>
                  <a:schemeClr val="tx1"/>
                </a:solidFill>
                <a:effectLst>
                  <a:outerShdw blurRad="38100" dist="19050" dir="2700000" algn="tl" rotWithShape="0">
                    <a:schemeClr val="dk1">
                      <a:alpha val="40000"/>
                    </a:schemeClr>
                  </a:outerShdw>
                </a:effectLst>
                <a:latin typeface="Times New Roman" panose="02020603050405020304" pitchFamily="18" charset="0"/>
                <a:ea typeface="Times New Roman" panose="02020603050405020304" pitchFamily="18" charset="0"/>
              </a:rPr>
              <a:t>trình</a:t>
            </a:r>
            <a:r>
              <a:rPr lang="vi-VN" sz="2400"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ea typeface="Times New Roman" panose="02020603050405020304" pitchFamily="18" charset="0"/>
              </a:rPr>
              <a:t> theo </a:t>
            </a:r>
            <a:r>
              <a:rPr lang="vi-VN" sz="2400" b="0" cap="none" spc="0" dirty="0" err="1">
                <a:ln w="0"/>
                <a:solidFill>
                  <a:schemeClr val="tx1"/>
                </a:solidFill>
                <a:effectLst>
                  <a:outerShdw blurRad="38100" dist="19050" dir="2700000" algn="tl" rotWithShape="0">
                    <a:schemeClr val="dk1">
                      <a:alpha val="40000"/>
                    </a:schemeClr>
                  </a:outerShdw>
                </a:effectLst>
                <a:latin typeface="Times New Roman" panose="02020603050405020304" pitchFamily="18" charset="0"/>
                <a:ea typeface="Times New Roman" panose="02020603050405020304" pitchFamily="18" charset="0"/>
              </a:rPr>
              <a:t>các</a:t>
            </a:r>
            <a:r>
              <a:rPr lang="vi-VN" sz="2400"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ea typeface="Times New Roman" panose="02020603050405020304" pitchFamily="18" charset="0"/>
              </a:rPr>
              <a:t> </a:t>
            </a:r>
            <a:r>
              <a:rPr lang="vi-VN" sz="2400" b="0" cap="none" spc="0" dirty="0" err="1">
                <a:ln w="0"/>
                <a:solidFill>
                  <a:schemeClr val="tx1"/>
                </a:solidFill>
                <a:effectLst>
                  <a:outerShdw blurRad="38100" dist="19050" dir="2700000" algn="tl" rotWithShape="0">
                    <a:schemeClr val="dk1">
                      <a:alpha val="40000"/>
                    </a:schemeClr>
                  </a:outerShdw>
                </a:effectLst>
                <a:latin typeface="Times New Roman" panose="02020603050405020304" pitchFamily="18" charset="0"/>
                <a:ea typeface="Times New Roman" panose="02020603050405020304" pitchFamily="18" charset="0"/>
              </a:rPr>
              <a:t>chuẩn</a:t>
            </a:r>
            <a:r>
              <a:rPr lang="vi-VN" sz="2400"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ea typeface="Times New Roman" panose="02020603050405020304" pitchFamily="18" charset="0"/>
              </a:rPr>
              <a:t> </a:t>
            </a:r>
            <a:r>
              <a:rPr lang="vi-VN" sz="2400" b="0" cap="none" spc="0" dirty="0" err="1">
                <a:ln w="0"/>
                <a:solidFill>
                  <a:schemeClr val="tx1"/>
                </a:solidFill>
                <a:effectLst>
                  <a:outerShdw blurRad="38100" dist="19050" dir="2700000" algn="tl" rotWithShape="0">
                    <a:schemeClr val="dk1">
                      <a:alpha val="40000"/>
                    </a:schemeClr>
                  </a:outerShdw>
                </a:effectLst>
                <a:latin typeface="Times New Roman" panose="02020603050405020304" pitchFamily="18" charset="0"/>
                <a:ea typeface="Times New Roman" panose="02020603050405020304" pitchFamily="18" charset="0"/>
              </a:rPr>
              <a:t>chất</a:t>
            </a:r>
            <a:r>
              <a:rPr lang="vi-VN" sz="2400"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ea typeface="Times New Roman" panose="02020603050405020304" pitchFamily="18" charset="0"/>
              </a:rPr>
              <a:t> </a:t>
            </a:r>
            <a:r>
              <a:rPr lang="vi-VN" sz="2400" b="0" cap="none" spc="0" dirty="0" err="1">
                <a:ln w="0"/>
                <a:solidFill>
                  <a:schemeClr val="tx1"/>
                </a:solidFill>
                <a:effectLst>
                  <a:outerShdw blurRad="38100" dist="19050" dir="2700000" algn="tl" rotWithShape="0">
                    <a:schemeClr val="dk1">
                      <a:alpha val="40000"/>
                    </a:schemeClr>
                  </a:outerShdw>
                </a:effectLst>
                <a:latin typeface="Times New Roman" panose="02020603050405020304" pitchFamily="18" charset="0"/>
                <a:ea typeface="Times New Roman" panose="02020603050405020304" pitchFamily="18" charset="0"/>
              </a:rPr>
              <a:t>lượng</a:t>
            </a:r>
            <a:r>
              <a:rPr lang="vi-VN" sz="2400"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ea typeface="Times New Roman" panose="02020603050405020304" pitchFamily="18" charset="0"/>
              </a:rPr>
              <a:t> </a:t>
            </a:r>
            <a:r>
              <a:rPr lang="vi-VN" sz="2400" b="0" cap="none" spc="0" dirty="0" err="1">
                <a:ln w="0"/>
                <a:solidFill>
                  <a:schemeClr val="tx1"/>
                </a:solidFill>
                <a:effectLst>
                  <a:outerShdw blurRad="38100" dist="19050" dir="2700000" algn="tl" rotWithShape="0">
                    <a:schemeClr val="dk1">
                      <a:alpha val="40000"/>
                    </a:schemeClr>
                  </a:outerShdw>
                </a:effectLst>
                <a:latin typeface="Times New Roman" panose="02020603050405020304" pitchFamily="18" charset="0"/>
                <a:ea typeface="Times New Roman" panose="02020603050405020304" pitchFamily="18" charset="0"/>
              </a:rPr>
              <a:t>và</a:t>
            </a:r>
            <a:r>
              <a:rPr lang="vi-VN" sz="2400"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ea typeface="Times New Roman" panose="02020603050405020304" pitchFamily="18" charset="0"/>
              </a:rPr>
              <a:t> xây </a:t>
            </a:r>
            <a:r>
              <a:rPr lang="vi-VN" sz="2400" b="0" cap="none" spc="0" dirty="0" err="1">
                <a:ln w="0"/>
                <a:solidFill>
                  <a:schemeClr val="tx1"/>
                </a:solidFill>
                <a:effectLst>
                  <a:outerShdw blurRad="38100" dist="19050" dir="2700000" algn="tl" rotWithShape="0">
                    <a:schemeClr val="dk1">
                      <a:alpha val="40000"/>
                    </a:schemeClr>
                  </a:outerShdw>
                </a:effectLst>
                <a:latin typeface="Times New Roman" panose="02020603050405020304" pitchFamily="18" charset="0"/>
                <a:ea typeface="Times New Roman" panose="02020603050405020304" pitchFamily="18" charset="0"/>
              </a:rPr>
              <a:t>dựng</a:t>
            </a:r>
            <a:r>
              <a:rPr lang="vi-VN" sz="2400"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ea typeface="Times New Roman" panose="02020603050405020304" pitchFamily="18" charset="0"/>
              </a:rPr>
              <a:t> mô </a:t>
            </a:r>
            <a:r>
              <a:rPr lang="vi-VN" sz="2400" b="0" cap="none" spc="0" dirty="0" err="1">
                <a:ln w="0"/>
                <a:solidFill>
                  <a:schemeClr val="tx1"/>
                </a:solidFill>
                <a:effectLst>
                  <a:outerShdw blurRad="38100" dist="19050" dir="2700000" algn="tl" rotWithShape="0">
                    <a:schemeClr val="dk1">
                      <a:alpha val="40000"/>
                    </a:schemeClr>
                  </a:outerShdw>
                </a:effectLst>
                <a:latin typeface="Times New Roman" panose="02020603050405020304" pitchFamily="18" charset="0"/>
                <a:ea typeface="Times New Roman" panose="02020603050405020304" pitchFamily="18" charset="0"/>
              </a:rPr>
              <a:t>hình</a:t>
            </a:r>
            <a:r>
              <a:rPr lang="vi-VN" sz="2400"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ea typeface="Times New Roman" panose="02020603050405020304" pitchFamily="18" charset="0"/>
              </a:rPr>
              <a:t> </a:t>
            </a:r>
            <a:r>
              <a:rPr lang="vi-VN" sz="2400" b="0" cap="none" spc="0" dirty="0" err="1">
                <a:ln w="0"/>
                <a:solidFill>
                  <a:schemeClr val="tx1"/>
                </a:solidFill>
                <a:effectLst>
                  <a:outerShdw blurRad="38100" dist="19050" dir="2700000" algn="tl" rotWithShape="0">
                    <a:schemeClr val="dk1">
                      <a:alpha val="40000"/>
                    </a:schemeClr>
                  </a:outerShdw>
                </a:effectLst>
                <a:latin typeface="Times New Roman" panose="02020603050405020304" pitchFamily="18" charset="0"/>
                <a:ea typeface="Times New Roman" panose="02020603050405020304" pitchFamily="18" charset="0"/>
              </a:rPr>
              <a:t>cải</a:t>
            </a:r>
            <a:r>
              <a:rPr lang="vi-VN" sz="2400"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ea typeface="Times New Roman" panose="02020603050405020304" pitchFamily="18" charset="0"/>
              </a:rPr>
              <a:t> </a:t>
            </a:r>
            <a:r>
              <a:rPr lang="vi-VN" sz="2400" b="0" cap="none" spc="0" dirty="0" err="1">
                <a:ln w="0"/>
                <a:solidFill>
                  <a:schemeClr val="tx1"/>
                </a:solidFill>
                <a:effectLst>
                  <a:outerShdw blurRad="38100" dist="19050" dir="2700000" algn="tl" rotWithShape="0">
                    <a:schemeClr val="dk1">
                      <a:alpha val="40000"/>
                    </a:schemeClr>
                  </a:outerShdw>
                </a:effectLst>
                <a:latin typeface="Times New Roman" panose="02020603050405020304" pitchFamily="18" charset="0"/>
                <a:ea typeface="Times New Roman" panose="02020603050405020304" pitchFamily="18" charset="0"/>
              </a:rPr>
              <a:t>tiến</a:t>
            </a:r>
            <a:r>
              <a:rPr lang="vi-VN" sz="2400"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ea typeface="Times New Roman" panose="02020603050405020304" pitchFamily="18" charset="0"/>
              </a:rPr>
              <a:t> cho</a:t>
            </a:r>
          </a:p>
          <a:p>
            <a:pPr algn="ctr"/>
            <a:r>
              <a:rPr lang="vi-VN" sz="2400"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ea typeface="Times New Roman" panose="02020603050405020304" pitchFamily="18" charset="0"/>
              </a:rPr>
              <a:t> </a:t>
            </a:r>
            <a:r>
              <a:rPr lang="vi-VN" sz="2400" b="0" cap="none" spc="0" dirty="0" err="1">
                <a:ln w="0"/>
                <a:solidFill>
                  <a:schemeClr val="tx1"/>
                </a:solidFill>
                <a:effectLst>
                  <a:outerShdw blurRad="38100" dist="19050" dir="2700000" algn="tl" rotWithShape="0">
                    <a:schemeClr val="dk1">
                      <a:alpha val="40000"/>
                    </a:schemeClr>
                  </a:outerShdw>
                </a:effectLst>
                <a:latin typeface="Times New Roman" panose="02020603050405020304" pitchFamily="18" charset="0"/>
                <a:ea typeface="Times New Roman" panose="02020603050405020304" pitchFamily="18" charset="0"/>
              </a:rPr>
              <a:t>phần</a:t>
            </a:r>
            <a:r>
              <a:rPr lang="vi-VN" sz="2400"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ea typeface="Times New Roman" panose="02020603050405020304" pitchFamily="18" charset="0"/>
              </a:rPr>
              <a:t> </a:t>
            </a:r>
            <a:r>
              <a:rPr lang="vi-VN" sz="2400" b="0" cap="none" spc="0" dirty="0" err="1">
                <a:ln w="0"/>
                <a:solidFill>
                  <a:schemeClr val="tx1"/>
                </a:solidFill>
                <a:effectLst>
                  <a:outerShdw blurRad="38100" dist="19050" dir="2700000" algn="tl" rotWithShape="0">
                    <a:schemeClr val="dk1">
                      <a:alpha val="40000"/>
                    </a:schemeClr>
                  </a:outerShdw>
                </a:effectLst>
                <a:latin typeface="Times New Roman" panose="02020603050405020304" pitchFamily="18" charset="0"/>
                <a:ea typeface="Times New Roman" panose="02020603050405020304" pitchFamily="18" charset="0"/>
              </a:rPr>
              <a:t>mềm</a:t>
            </a:r>
            <a:r>
              <a:rPr lang="vi-VN" sz="2400"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ea typeface="Times New Roman" panose="02020603050405020304" pitchFamily="18" charset="0"/>
              </a:rPr>
              <a:t> </a:t>
            </a:r>
            <a:r>
              <a:rPr lang="vi-VN" sz="2400" b="0" cap="none" spc="0" dirty="0" err="1">
                <a:ln w="0"/>
                <a:solidFill>
                  <a:schemeClr val="tx1"/>
                </a:solidFill>
                <a:effectLst>
                  <a:outerShdw blurRad="38100" dist="19050" dir="2700000" algn="tl" rotWithShape="0">
                    <a:schemeClr val="dk1">
                      <a:alpha val="40000"/>
                    </a:schemeClr>
                  </a:outerShdw>
                </a:effectLst>
                <a:latin typeface="Times New Roman" panose="02020603050405020304" pitchFamily="18" charset="0"/>
                <a:ea typeface="Times New Roman" panose="02020603050405020304" pitchFamily="18" charset="0"/>
              </a:rPr>
              <a:t>và</a:t>
            </a:r>
            <a:r>
              <a:rPr lang="vi-VN" sz="2400"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ea typeface="Times New Roman" panose="02020603050405020304" pitchFamily="18" charset="0"/>
              </a:rPr>
              <a:t> </a:t>
            </a:r>
            <a:r>
              <a:rPr lang="vi-VN" sz="2400" b="0" cap="none" spc="0" dirty="0" err="1">
                <a:ln w="0"/>
                <a:solidFill>
                  <a:schemeClr val="tx1"/>
                </a:solidFill>
                <a:effectLst>
                  <a:outerShdw blurRad="38100" dist="19050" dir="2700000" algn="tl" rotWithShape="0">
                    <a:schemeClr val="dk1">
                      <a:alpha val="40000"/>
                    </a:schemeClr>
                  </a:outerShdw>
                </a:effectLst>
                <a:latin typeface="Times New Roman" panose="02020603050405020304" pitchFamily="18" charset="0"/>
                <a:ea typeface="Times New Roman" panose="02020603050405020304" pitchFamily="18" charset="0"/>
              </a:rPr>
              <a:t>hệ</a:t>
            </a:r>
            <a:r>
              <a:rPr lang="vi-VN" sz="2400"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ea typeface="Times New Roman" panose="02020603050405020304" pitchFamily="18" charset="0"/>
              </a:rPr>
              <a:t> </a:t>
            </a:r>
            <a:r>
              <a:rPr lang="vi-VN" sz="2400" b="0" cap="none" spc="0" dirty="0" err="1">
                <a:ln w="0"/>
                <a:solidFill>
                  <a:schemeClr val="tx1"/>
                </a:solidFill>
                <a:effectLst>
                  <a:outerShdw blurRad="38100" dist="19050" dir="2700000" algn="tl" rotWithShape="0">
                    <a:schemeClr val="dk1">
                      <a:alpha val="40000"/>
                    </a:schemeClr>
                  </a:outerShdw>
                </a:effectLst>
                <a:latin typeface="Times New Roman" panose="02020603050405020304" pitchFamily="18" charset="0"/>
                <a:ea typeface="Times New Roman" panose="02020603050405020304" pitchFamily="18" charset="0"/>
              </a:rPr>
              <a:t>thống</a:t>
            </a:r>
            <a:r>
              <a:rPr lang="vi-VN" sz="2400"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ea typeface="Times New Roman" panose="02020603050405020304" pitchFamily="18" charset="0"/>
              </a:rPr>
              <a:t>.</a:t>
            </a:r>
          </a:p>
          <a:p>
            <a:pPr algn="ctr"/>
            <a:r>
              <a:rPr lang="vi-VN" sz="2400"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ea typeface="Times New Roman" panose="02020603050405020304" pitchFamily="18" charset="0"/>
              </a:rPr>
              <a:t>Bao </a:t>
            </a:r>
            <a:r>
              <a:rPr lang="vi-VN" sz="2400" b="0" cap="none" spc="0" dirty="0" err="1">
                <a:ln w="0"/>
                <a:solidFill>
                  <a:schemeClr val="tx1"/>
                </a:solidFill>
                <a:effectLst>
                  <a:outerShdw blurRad="38100" dist="19050" dir="2700000" algn="tl" rotWithShape="0">
                    <a:schemeClr val="dk1">
                      <a:alpha val="40000"/>
                    </a:schemeClr>
                  </a:outerShdw>
                </a:effectLst>
                <a:latin typeface="Times New Roman" panose="02020603050405020304" pitchFamily="18" charset="0"/>
                <a:ea typeface="Times New Roman" panose="02020603050405020304" pitchFamily="18" charset="0"/>
              </a:rPr>
              <a:t>gồm</a:t>
            </a:r>
            <a:r>
              <a:rPr lang="vi-VN" sz="2400"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ea typeface="Times New Roman" panose="02020603050405020304" pitchFamily="18" charset="0"/>
              </a:rPr>
              <a:t>: </a:t>
            </a:r>
            <a:r>
              <a:rPr lang="vi-VN" sz="2400" b="0" cap="none" spc="0" dirty="0" err="1">
                <a:ln w="0"/>
                <a:solidFill>
                  <a:schemeClr val="tx1"/>
                </a:solidFill>
                <a:effectLst>
                  <a:outerShdw blurRad="38100" dist="19050" dir="2700000" algn="tl" rotWithShape="0">
                    <a:schemeClr val="dk1">
                      <a:alpha val="40000"/>
                    </a:schemeClr>
                  </a:outerShdw>
                </a:effectLst>
                <a:latin typeface="Times New Roman" panose="02020603050405020304" pitchFamily="18" charset="0"/>
                <a:ea typeface="Times New Roman" panose="02020603050405020304" pitchFamily="18" charset="0"/>
              </a:rPr>
              <a:t>độ</a:t>
            </a:r>
            <a:r>
              <a:rPr lang="vi-VN" sz="2400"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ea typeface="Times New Roman" panose="02020603050405020304" pitchFamily="18" charset="0"/>
              </a:rPr>
              <a:t> bao </a:t>
            </a:r>
            <a:r>
              <a:rPr lang="vi-VN" sz="2400" b="0" cap="none" spc="0" dirty="0" err="1">
                <a:ln w="0"/>
                <a:solidFill>
                  <a:schemeClr val="tx1"/>
                </a:solidFill>
                <a:effectLst>
                  <a:outerShdw blurRad="38100" dist="19050" dir="2700000" algn="tl" rotWithShape="0">
                    <a:schemeClr val="dk1">
                      <a:alpha val="40000"/>
                    </a:schemeClr>
                  </a:outerShdw>
                </a:effectLst>
                <a:latin typeface="Times New Roman" panose="02020603050405020304" pitchFamily="18" charset="0"/>
                <a:ea typeface="Times New Roman" panose="02020603050405020304" pitchFamily="18" charset="0"/>
              </a:rPr>
              <a:t>phủ</a:t>
            </a:r>
            <a:r>
              <a:rPr lang="vi-VN" sz="2400"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ea typeface="Times New Roman" panose="02020603050405020304" pitchFamily="18" charset="0"/>
              </a:rPr>
              <a:t> theo </a:t>
            </a:r>
            <a:r>
              <a:rPr lang="vi-VN" sz="2400" b="0" cap="none" spc="0" dirty="0" err="1">
                <a:ln w="0"/>
                <a:solidFill>
                  <a:schemeClr val="tx1"/>
                </a:solidFill>
                <a:effectLst>
                  <a:outerShdw blurRad="38100" dist="19050" dir="2700000" algn="tl" rotWithShape="0">
                    <a:schemeClr val="dk1">
                      <a:alpha val="40000"/>
                    </a:schemeClr>
                  </a:outerShdw>
                </a:effectLst>
                <a:latin typeface="Times New Roman" panose="02020603050405020304" pitchFamily="18" charset="0"/>
                <a:ea typeface="Times New Roman" panose="02020603050405020304" pitchFamily="18" charset="0"/>
              </a:rPr>
              <a:t>các</a:t>
            </a:r>
            <a:r>
              <a:rPr lang="vi-VN" sz="2400"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ea typeface="Times New Roman" panose="02020603050405020304" pitchFamily="18" charset="0"/>
              </a:rPr>
              <a:t> mô </a:t>
            </a:r>
            <a:r>
              <a:rPr lang="vi-VN" sz="2400" b="0" cap="none" spc="0" dirty="0" err="1">
                <a:ln w="0"/>
                <a:solidFill>
                  <a:schemeClr val="tx1"/>
                </a:solidFill>
                <a:effectLst>
                  <a:outerShdw blurRad="38100" dist="19050" dir="2700000" algn="tl" rotWithShape="0">
                    <a:schemeClr val="dk1">
                      <a:alpha val="40000"/>
                    </a:schemeClr>
                  </a:outerShdw>
                </a:effectLst>
                <a:latin typeface="Times New Roman" panose="02020603050405020304" pitchFamily="18" charset="0"/>
                <a:ea typeface="Times New Roman" panose="02020603050405020304" pitchFamily="18" charset="0"/>
              </a:rPr>
              <a:t>hình</a:t>
            </a:r>
            <a:r>
              <a:rPr lang="vi-VN" sz="2400"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ea typeface="Times New Roman" panose="02020603050405020304" pitchFamily="18" charset="0"/>
              </a:rPr>
              <a:t> </a:t>
            </a:r>
            <a:r>
              <a:rPr lang="vi-VN" sz="2400" b="0" cap="none" spc="0" dirty="0" err="1">
                <a:ln w="0"/>
                <a:solidFill>
                  <a:schemeClr val="tx1"/>
                </a:solidFill>
                <a:effectLst>
                  <a:outerShdw blurRad="38100" dist="19050" dir="2700000" algn="tl" rotWithShape="0">
                    <a:schemeClr val="dk1">
                      <a:alpha val="40000"/>
                    </a:schemeClr>
                  </a:outerShdw>
                </a:effectLst>
                <a:latin typeface="Times New Roman" panose="02020603050405020304" pitchFamily="18" charset="0"/>
                <a:ea typeface="Times New Roman" panose="02020603050405020304" pitchFamily="18" charset="0"/>
              </a:rPr>
              <a:t>và</a:t>
            </a:r>
            <a:r>
              <a:rPr lang="vi-VN" sz="2400"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ea typeface="Times New Roman" panose="02020603050405020304" pitchFamily="18" charset="0"/>
              </a:rPr>
              <a:t> </a:t>
            </a:r>
            <a:r>
              <a:rPr lang="vi-VN" sz="2400" b="0" cap="none" spc="0" dirty="0" err="1">
                <a:ln w="0"/>
                <a:solidFill>
                  <a:schemeClr val="tx1"/>
                </a:solidFill>
                <a:effectLst>
                  <a:outerShdw blurRad="38100" dist="19050" dir="2700000" algn="tl" rotWithShape="0">
                    <a:schemeClr val="dk1">
                      <a:alpha val="40000"/>
                    </a:schemeClr>
                  </a:outerShdw>
                </a:effectLst>
                <a:latin typeface="Times New Roman" panose="02020603050405020304" pitchFamily="18" charset="0"/>
                <a:ea typeface="Times New Roman" panose="02020603050405020304" pitchFamily="18" charset="0"/>
              </a:rPr>
              <a:t>chuẩn</a:t>
            </a:r>
            <a:r>
              <a:rPr lang="vi-VN" sz="2400"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ea typeface="Times New Roman" panose="02020603050405020304" pitchFamily="18" charset="0"/>
              </a:rPr>
              <a:t> </a:t>
            </a:r>
            <a:r>
              <a:rPr lang="vi-VN" sz="2400" b="0" cap="none" spc="0" dirty="0" err="1">
                <a:ln w="0"/>
                <a:solidFill>
                  <a:schemeClr val="tx1"/>
                </a:solidFill>
                <a:effectLst>
                  <a:outerShdw blurRad="38100" dist="19050" dir="2700000" algn="tl" rotWithShape="0">
                    <a:schemeClr val="dk1">
                      <a:alpha val="40000"/>
                    </a:schemeClr>
                  </a:outerShdw>
                </a:effectLst>
                <a:latin typeface="Times New Roman" panose="02020603050405020304" pitchFamily="18" charset="0"/>
                <a:ea typeface="Times New Roman" panose="02020603050405020304" pitchFamily="18" charset="0"/>
              </a:rPr>
              <a:t>cải</a:t>
            </a:r>
            <a:r>
              <a:rPr lang="vi-VN" sz="2400"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ea typeface="Times New Roman" panose="02020603050405020304" pitchFamily="18" charset="0"/>
              </a:rPr>
              <a:t> </a:t>
            </a:r>
            <a:r>
              <a:rPr lang="vi-VN" sz="2400" b="0" cap="none" spc="0" dirty="0" err="1">
                <a:ln w="0"/>
                <a:solidFill>
                  <a:schemeClr val="tx1"/>
                </a:solidFill>
                <a:effectLst>
                  <a:outerShdw blurRad="38100" dist="19050" dir="2700000" algn="tl" rotWithShape="0">
                    <a:schemeClr val="dk1">
                      <a:alpha val="40000"/>
                    </a:schemeClr>
                  </a:outerShdw>
                </a:effectLst>
                <a:latin typeface="Times New Roman" panose="02020603050405020304" pitchFamily="18" charset="0"/>
                <a:ea typeface="Times New Roman" panose="02020603050405020304" pitchFamily="18" charset="0"/>
              </a:rPr>
              <a:t>tiến</a:t>
            </a:r>
            <a:r>
              <a:rPr lang="vi-VN" sz="2400"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ea typeface="Times New Roman" panose="02020603050405020304" pitchFamily="18" charset="0"/>
              </a:rPr>
              <a:t> </a:t>
            </a:r>
            <a:endParaRPr lang="vi-VN" sz="24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060143615"/>
      </p:ext>
    </p:extLst>
  </p:cSld>
  <p:clrMapOvr>
    <a:masterClrMapping/>
  </p:clrMapOvr>
  <mc:AlternateContent xmlns:mc="http://schemas.openxmlformats.org/markup-compatibility/2006" xmlns:p14="http://schemas.microsoft.com/office/powerpoint/2010/main">
    <mc:Choice Requires="p14">
      <p:transition spd="med">
        <p:pull/>
      </p:transition>
    </mc:Choice>
    <mc:Fallback xmlns="">
      <p:transition spd="med">
        <p:pull/>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F22FB6D-8F96-470F-A866-7A81FF2F6809}"/>
              </a:ext>
            </a:extLst>
          </p:cNvPr>
          <p:cNvSpPr txBox="1"/>
          <p:nvPr/>
        </p:nvSpPr>
        <p:spPr>
          <a:xfrm>
            <a:off x="915778" y="1538096"/>
            <a:ext cx="4267200" cy="5948217"/>
          </a:xfrm>
          <a:prstGeom prst="rect">
            <a:avLst/>
          </a:prstGeom>
        </p:spPr>
        <p:txBody>
          <a:bodyPr vert="horz" lIns="91440" tIns="45720" rIns="91440" bIns="45720" rtlCol="0" anchor="ctr">
            <a:normAutofit/>
          </a:bodyPr>
          <a:lstStyle/>
          <a:p>
            <a:pPr defTabSz="914400">
              <a:lnSpc>
                <a:spcPct val="90000"/>
              </a:lnSpc>
              <a:spcBef>
                <a:spcPct val="0"/>
              </a:spcBef>
              <a:spcAft>
                <a:spcPts val="600"/>
              </a:spcAft>
            </a:pPr>
            <a:r>
              <a:rPr lang="en-US" sz="4400" kern="1200" dirty="0" err="1">
                <a:solidFill>
                  <a:srgbClr val="FFFFFF"/>
                </a:solidFill>
                <a:latin typeface="+mj-lt"/>
                <a:ea typeface="+mj-ea"/>
                <a:cs typeface="+mj-cs"/>
              </a:rPr>
              <a:t>Các</a:t>
            </a:r>
            <a:r>
              <a:rPr lang="en-US" sz="4400" kern="1200" dirty="0">
                <a:solidFill>
                  <a:srgbClr val="FFFFFF"/>
                </a:solidFill>
                <a:latin typeface="+mj-lt"/>
                <a:ea typeface="+mj-ea"/>
                <a:cs typeface="+mj-cs"/>
              </a:rPr>
              <a:t> </a:t>
            </a:r>
            <a:r>
              <a:rPr lang="en-US" sz="4400" kern="1200" dirty="0" err="1">
                <a:solidFill>
                  <a:srgbClr val="FFFFFF"/>
                </a:solidFill>
                <a:latin typeface="+mj-lt"/>
                <a:ea typeface="+mj-ea"/>
                <a:cs typeface="+mj-cs"/>
              </a:rPr>
              <a:t>usecare</a:t>
            </a:r>
            <a:r>
              <a:rPr lang="en-US" sz="4400" kern="1200" dirty="0">
                <a:solidFill>
                  <a:srgbClr val="FFFFFF"/>
                </a:solidFill>
                <a:latin typeface="+mj-lt"/>
                <a:ea typeface="+mj-ea"/>
                <a:cs typeface="+mj-cs"/>
              </a:rPr>
              <a:t> </a:t>
            </a:r>
            <a:r>
              <a:rPr lang="en-US" sz="4400" kern="1200" dirty="0" err="1">
                <a:solidFill>
                  <a:srgbClr val="FFFFFF"/>
                </a:solidFill>
                <a:latin typeface="+mj-lt"/>
                <a:ea typeface="+mj-ea"/>
                <a:cs typeface="+mj-cs"/>
              </a:rPr>
              <a:t>cần</a:t>
            </a:r>
            <a:r>
              <a:rPr lang="en-US" sz="4400" kern="1200" dirty="0">
                <a:solidFill>
                  <a:srgbClr val="FFFFFF"/>
                </a:solidFill>
                <a:latin typeface="+mj-lt"/>
                <a:ea typeface="+mj-ea"/>
                <a:cs typeface="+mj-cs"/>
              </a:rPr>
              <a:t> </a:t>
            </a:r>
            <a:r>
              <a:rPr lang="en-US" sz="4400" kern="1200" dirty="0" err="1">
                <a:solidFill>
                  <a:srgbClr val="FFFFFF"/>
                </a:solidFill>
                <a:latin typeface="+mj-lt"/>
                <a:ea typeface="+mj-ea"/>
                <a:cs typeface="+mj-cs"/>
              </a:rPr>
              <a:t>thiết</a:t>
            </a:r>
            <a:r>
              <a:rPr lang="en-US" sz="4400" kern="1200" dirty="0">
                <a:solidFill>
                  <a:srgbClr val="FFFFFF"/>
                </a:solidFill>
                <a:latin typeface="+mj-lt"/>
                <a:ea typeface="+mj-ea"/>
                <a:cs typeface="+mj-cs"/>
              </a:rPr>
              <a:t> </a:t>
            </a:r>
            <a:r>
              <a:rPr lang="en-US" sz="4400" kern="1200" dirty="0" err="1">
                <a:solidFill>
                  <a:srgbClr val="FFFFFF"/>
                </a:solidFill>
                <a:latin typeface="+mj-lt"/>
                <a:ea typeface="+mj-ea"/>
                <a:cs typeface="+mj-cs"/>
              </a:rPr>
              <a:t>cho</a:t>
            </a:r>
            <a:r>
              <a:rPr lang="en-US" sz="4400" kern="1200" dirty="0">
                <a:solidFill>
                  <a:srgbClr val="FFFFFF"/>
                </a:solidFill>
                <a:latin typeface="+mj-lt"/>
                <a:ea typeface="+mj-ea"/>
                <a:cs typeface="+mj-cs"/>
              </a:rPr>
              <a:t> </a:t>
            </a:r>
            <a:r>
              <a:rPr lang="en-US" sz="4400" kern="1200" dirty="0" err="1">
                <a:solidFill>
                  <a:srgbClr val="FFFFFF"/>
                </a:solidFill>
                <a:latin typeface="+mj-lt"/>
                <a:ea typeface="+mj-ea"/>
                <a:cs typeface="+mj-cs"/>
              </a:rPr>
              <a:t>hệ</a:t>
            </a:r>
            <a:r>
              <a:rPr lang="en-US" sz="4400" kern="1200" dirty="0">
                <a:solidFill>
                  <a:srgbClr val="FFFFFF"/>
                </a:solidFill>
                <a:latin typeface="+mj-lt"/>
                <a:ea typeface="+mj-ea"/>
                <a:cs typeface="+mj-cs"/>
              </a:rPr>
              <a:t> </a:t>
            </a:r>
            <a:r>
              <a:rPr lang="en-US" sz="4400" kern="1200" dirty="0" err="1">
                <a:solidFill>
                  <a:srgbClr val="FFFFFF"/>
                </a:solidFill>
                <a:latin typeface="+mj-lt"/>
                <a:ea typeface="+mj-ea"/>
                <a:cs typeface="+mj-cs"/>
              </a:rPr>
              <a:t>thống</a:t>
            </a:r>
            <a:endParaRPr lang="en-US" sz="4400" kern="1200" dirty="0">
              <a:solidFill>
                <a:srgbClr val="FFFFFF"/>
              </a:solidFill>
              <a:latin typeface="+mj-lt"/>
              <a:ea typeface="+mj-ea"/>
              <a:cs typeface="+mj-cs"/>
            </a:endParaRPr>
          </a:p>
        </p:txBody>
      </p:sp>
      <p:sp>
        <p:nvSpPr>
          <p:cNvPr id="11" name="Oval 10">
            <a:extLst>
              <a:ext uri="{FF2B5EF4-FFF2-40B4-BE49-F238E27FC236}">
                <a16:creationId xmlns:a16="http://schemas.microsoft.com/office/drawing/2014/main" id="{B926AF46-84E8-1342-7CA3-E8A31E42570D}"/>
              </a:ext>
            </a:extLst>
          </p:cNvPr>
          <p:cNvSpPr/>
          <p:nvPr/>
        </p:nvSpPr>
        <p:spPr>
          <a:xfrm>
            <a:off x="11632364" y="5370798"/>
            <a:ext cx="3081674" cy="2295403"/>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vi-VN" dirty="0"/>
              <a:t>THỰC ĐƠN</a:t>
            </a:r>
          </a:p>
        </p:txBody>
      </p:sp>
      <p:sp>
        <p:nvSpPr>
          <p:cNvPr id="18" name="Oval 17">
            <a:extLst>
              <a:ext uri="{FF2B5EF4-FFF2-40B4-BE49-F238E27FC236}">
                <a16:creationId xmlns:a16="http://schemas.microsoft.com/office/drawing/2014/main" id="{DB6DB969-97AE-2B9D-F3E6-C0DA04DC30B0}"/>
              </a:ext>
            </a:extLst>
          </p:cNvPr>
          <p:cNvSpPr/>
          <p:nvPr/>
        </p:nvSpPr>
        <p:spPr>
          <a:xfrm>
            <a:off x="11248654" y="1151228"/>
            <a:ext cx="3081674" cy="2295403"/>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vi-VN"/>
              <a:t>BÀN ĂN</a:t>
            </a:r>
            <a:endParaRPr lang="vi-VN" dirty="0"/>
          </a:p>
        </p:txBody>
      </p:sp>
      <p:sp>
        <p:nvSpPr>
          <p:cNvPr id="19" name="Oval 18">
            <a:extLst>
              <a:ext uri="{FF2B5EF4-FFF2-40B4-BE49-F238E27FC236}">
                <a16:creationId xmlns:a16="http://schemas.microsoft.com/office/drawing/2014/main" id="{3E11657D-A3F9-837B-8599-C959B75AB1B7}"/>
              </a:ext>
            </a:extLst>
          </p:cNvPr>
          <p:cNvSpPr/>
          <p:nvPr/>
        </p:nvSpPr>
        <p:spPr>
          <a:xfrm>
            <a:off x="6983497" y="1064899"/>
            <a:ext cx="3081674" cy="2295403"/>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vi-VN" dirty="0"/>
              <a:t>NHÂN VIÊN</a:t>
            </a:r>
          </a:p>
        </p:txBody>
      </p:sp>
      <p:sp>
        <p:nvSpPr>
          <p:cNvPr id="21" name="Oval 20">
            <a:extLst>
              <a:ext uri="{FF2B5EF4-FFF2-40B4-BE49-F238E27FC236}">
                <a16:creationId xmlns:a16="http://schemas.microsoft.com/office/drawing/2014/main" id="{74133300-1242-531D-65B9-AD6C1DE00D44}"/>
              </a:ext>
            </a:extLst>
          </p:cNvPr>
          <p:cNvSpPr/>
          <p:nvPr/>
        </p:nvSpPr>
        <p:spPr>
          <a:xfrm>
            <a:off x="6754658" y="5556999"/>
            <a:ext cx="3081674" cy="2295403"/>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vi-VN" dirty="0"/>
              <a:t>DOANH THU</a:t>
            </a:r>
          </a:p>
        </p:txBody>
      </p:sp>
    </p:spTree>
    <p:extLst>
      <p:ext uri="{BB962C8B-B14F-4D97-AF65-F5344CB8AC3E}">
        <p14:creationId xmlns:p14="http://schemas.microsoft.com/office/powerpoint/2010/main" val="2973627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6">
            <a:extLst>
              <a:ext uri="{FF2B5EF4-FFF2-40B4-BE49-F238E27FC236}">
                <a16:creationId xmlns:a16="http://schemas.microsoft.com/office/drawing/2014/main" id="{CCF7C587-9406-4660-A8F4-1474E37AE6F5}"/>
              </a:ext>
            </a:extLst>
          </p:cNvPr>
          <p:cNvPicPr>
            <a:picLocks noChangeAspect="1"/>
          </p:cNvPicPr>
          <p:nvPr/>
        </p:nvPicPr>
        <p:blipFill rotWithShape="1">
          <a:blip r:embed="rId2">
            <a:extLst>
              <a:ext uri="{BEBA8EAE-BF5A-486C-A8C5-ECC9F3942E4B}">
                <a14:imgProps xmlns:a14="http://schemas.microsoft.com/office/drawing/2010/main">
                  <a14:imgLayer r:embed="rId3">
                    <a14:imgEffect>
                      <a14:artisticBlur/>
                    </a14:imgEffect>
                  </a14:imgLayer>
                </a14:imgProps>
              </a:ext>
            </a:extLst>
          </a:blip>
          <a:srcRect l="1143" t="9091" r="34221"/>
          <a:stretch/>
        </p:blipFill>
        <p:spPr>
          <a:xfrm>
            <a:off x="5010912" y="10"/>
            <a:ext cx="11245088" cy="9143990"/>
          </a:xfrm>
          <a:prstGeom prst="rect">
            <a:avLst/>
          </a:prstGeom>
        </p:spPr>
      </p:pic>
      <p:sp>
        <p:nvSpPr>
          <p:cNvPr id="10" name="Rectangle 9"/>
          <p:cNvSpPr/>
          <p:nvPr/>
        </p:nvSpPr>
        <p:spPr>
          <a:xfrm>
            <a:off x="191121" y="1816497"/>
            <a:ext cx="4676280" cy="2585323"/>
          </a:xfrm>
          <a:prstGeom prst="rect">
            <a:avLst/>
          </a:prstGeom>
          <a:noFill/>
        </p:spPr>
        <p:txBody>
          <a:bodyPr wrap="none" lIns="91440" tIns="45720" rIns="91440" bIns="45720">
            <a:spAutoFit/>
          </a:bodyPr>
          <a:lstStyle/>
          <a:p>
            <a:pPr algn="ctr"/>
            <a:r>
              <a:rPr lang="en-US" sz="5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ĐỀ  TÀI:</a:t>
            </a:r>
          </a:p>
          <a:p>
            <a:pPr algn="ctr"/>
            <a:r>
              <a:rPr lang="en-US" sz="5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QUẢN LÝ NHÀ </a:t>
            </a:r>
          </a:p>
          <a:p>
            <a:pPr algn="ctr"/>
            <a:r>
              <a:rPr lang="en-US" sz="5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HÀNG</a:t>
            </a:r>
          </a:p>
        </p:txBody>
      </p:sp>
    </p:spTree>
    <p:extLst>
      <p:ext uri="{BB962C8B-B14F-4D97-AF65-F5344CB8AC3E}">
        <p14:creationId xmlns:p14="http://schemas.microsoft.com/office/powerpoint/2010/main" val="570561966"/>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withEffect">
                                  <p:stCondLst>
                                    <p:cond delay="0"/>
                                  </p:stCondLst>
                                  <p:iterate type="lt">
                                    <p:tmPct val="15000"/>
                                  </p:iterate>
                                  <p:childTnLst>
                                    <p:set>
                                      <p:cBhvr>
                                        <p:cTn id="6" dur="1" fill="hold">
                                          <p:stCondLst>
                                            <p:cond delay="0"/>
                                          </p:stCondLst>
                                        </p:cTn>
                                        <p:tgtEl>
                                          <p:spTgt spid="10">
                                            <p:txEl>
                                              <p:pRg st="0" end="0"/>
                                            </p:txEl>
                                          </p:spTgt>
                                        </p:tgtEl>
                                        <p:attrNameLst>
                                          <p:attrName>style.visibility</p:attrName>
                                        </p:attrNameLst>
                                      </p:cBhvr>
                                      <p:to>
                                        <p:strVal val="visible"/>
                                      </p:to>
                                    </p:set>
                                    <p:anim calcmode="lin" valueType="num">
                                      <p:cBhvr additive="base">
                                        <p:cTn id="7" dur="500"/>
                                        <p:tgtEl>
                                          <p:spTgt spid="10">
                                            <p:txEl>
                                              <p:pRg st="0" end="0"/>
                                            </p:txEl>
                                          </p:spTgt>
                                        </p:tgtEl>
                                        <p:attrNameLst>
                                          <p:attrName>ppt_y</p:attrName>
                                        </p:attrNameLst>
                                      </p:cBhvr>
                                      <p:tavLst>
                                        <p:tav tm="0">
                                          <p:val>
                                            <p:strVal val="#ppt_y+#ppt_h*1.125000"/>
                                          </p:val>
                                        </p:tav>
                                        <p:tav tm="100000">
                                          <p:val>
                                            <p:strVal val="#ppt_y"/>
                                          </p:val>
                                        </p:tav>
                                      </p:tavLst>
                                    </p:anim>
                                    <p:animEffect transition="in" filter="wipe(up)">
                                      <p:cBhvr>
                                        <p:cTn id="8" dur="500"/>
                                        <p:tgtEl>
                                          <p:spTgt spid="10">
                                            <p:txEl>
                                              <p:pRg st="0" end="0"/>
                                            </p:txEl>
                                          </p:spTgt>
                                        </p:tgtEl>
                                      </p:cBhvr>
                                    </p:animEffect>
                                  </p:childTnLst>
                                </p:cTn>
                              </p:par>
                              <p:par>
                                <p:cTn id="9" presetID="12" presetClass="entr" presetSubtype="4" fill="hold" grpId="0" nodeType="withEffect">
                                  <p:stCondLst>
                                    <p:cond delay="250"/>
                                  </p:stCondLst>
                                  <p:iterate type="lt">
                                    <p:tmPct val="15000"/>
                                  </p:iterate>
                                  <p:childTnLst>
                                    <p:set>
                                      <p:cBhvr>
                                        <p:cTn id="10" dur="1" fill="hold">
                                          <p:stCondLst>
                                            <p:cond delay="0"/>
                                          </p:stCondLst>
                                        </p:cTn>
                                        <p:tgtEl>
                                          <p:spTgt spid="10">
                                            <p:txEl>
                                              <p:pRg st="1" end="1"/>
                                            </p:txEl>
                                          </p:spTgt>
                                        </p:tgtEl>
                                        <p:attrNameLst>
                                          <p:attrName>style.visibility</p:attrName>
                                        </p:attrNameLst>
                                      </p:cBhvr>
                                      <p:to>
                                        <p:strVal val="visible"/>
                                      </p:to>
                                    </p:set>
                                    <p:anim calcmode="lin" valueType="num">
                                      <p:cBhvr additive="base">
                                        <p:cTn id="11" dur="500"/>
                                        <p:tgtEl>
                                          <p:spTgt spid="10">
                                            <p:txEl>
                                              <p:pRg st="1" end="1"/>
                                            </p:txEl>
                                          </p:spTgt>
                                        </p:tgtEl>
                                        <p:attrNameLst>
                                          <p:attrName>ppt_y</p:attrName>
                                        </p:attrNameLst>
                                      </p:cBhvr>
                                      <p:tavLst>
                                        <p:tav tm="0">
                                          <p:val>
                                            <p:strVal val="#ppt_y+#ppt_h*1.125000"/>
                                          </p:val>
                                        </p:tav>
                                        <p:tav tm="100000">
                                          <p:val>
                                            <p:strVal val="#ppt_y"/>
                                          </p:val>
                                        </p:tav>
                                      </p:tavLst>
                                    </p:anim>
                                    <p:animEffect transition="in" filter="wipe(up)">
                                      <p:cBhvr>
                                        <p:cTn id="12" dur="500"/>
                                        <p:tgtEl>
                                          <p:spTgt spid="10">
                                            <p:txEl>
                                              <p:pRg st="1" end="1"/>
                                            </p:txEl>
                                          </p:spTgt>
                                        </p:tgtEl>
                                      </p:cBhvr>
                                    </p:animEffect>
                                  </p:childTnLst>
                                </p:cTn>
                              </p:par>
                              <p:par>
                                <p:cTn id="13" presetID="12" presetClass="entr" presetSubtype="4" fill="hold" grpId="0" nodeType="withEffect">
                                  <p:stCondLst>
                                    <p:cond delay="250"/>
                                  </p:stCondLst>
                                  <p:iterate type="lt">
                                    <p:tmPct val="15000"/>
                                  </p:iterate>
                                  <p:childTnLst>
                                    <p:set>
                                      <p:cBhvr>
                                        <p:cTn id="14" dur="1" fill="hold">
                                          <p:stCondLst>
                                            <p:cond delay="0"/>
                                          </p:stCondLst>
                                        </p:cTn>
                                        <p:tgtEl>
                                          <p:spTgt spid="10">
                                            <p:txEl>
                                              <p:pRg st="2" end="2"/>
                                            </p:txEl>
                                          </p:spTgt>
                                        </p:tgtEl>
                                        <p:attrNameLst>
                                          <p:attrName>style.visibility</p:attrName>
                                        </p:attrNameLst>
                                      </p:cBhvr>
                                      <p:to>
                                        <p:strVal val="visible"/>
                                      </p:to>
                                    </p:set>
                                    <p:anim calcmode="lin" valueType="num">
                                      <p:cBhvr additive="base">
                                        <p:cTn id="15" dur="500"/>
                                        <p:tgtEl>
                                          <p:spTgt spid="10">
                                            <p:txEl>
                                              <p:pRg st="2" end="2"/>
                                            </p:txEl>
                                          </p:spTgt>
                                        </p:tgtEl>
                                        <p:attrNameLst>
                                          <p:attrName>ppt_y</p:attrName>
                                        </p:attrNameLst>
                                      </p:cBhvr>
                                      <p:tavLst>
                                        <p:tav tm="0">
                                          <p:val>
                                            <p:strVal val="#ppt_y+#ppt_h*1.125000"/>
                                          </p:val>
                                        </p:tav>
                                        <p:tav tm="100000">
                                          <p:val>
                                            <p:strVal val="#ppt_y"/>
                                          </p:val>
                                        </p:tav>
                                      </p:tavLst>
                                    </p:anim>
                                    <p:animEffect transition="in" filter="wipe(up)">
                                      <p:cBhvr>
                                        <p:cTn id="16" dur="500"/>
                                        <p:tgtEl>
                                          <p:spTgt spid="10">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uiExpand="1" build="allAtOnce"/>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本框 17"/>
          <p:cNvSpPr txBox="1"/>
          <p:nvPr/>
        </p:nvSpPr>
        <p:spPr>
          <a:xfrm>
            <a:off x="1146388" y="645161"/>
            <a:ext cx="12018433" cy="1323439"/>
          </a:xfrm>
          <a:prstGeom prst="rect">
            <a:avLst/>
          </a:prstGeom>
          <a:noFill/>
        </p:spPr>
        <p:txBody>
          <a:bodyPr wrap="square" rtlCol="0">
            <a:spAutoFit/>
          </a:bodyPr>
          <a:lstStyle/>
          <a:p>
            <a:pPr algn="ctr"/>
            <a:r>
              <a:rPr lang="en-US" sz="8000">
                <a:solidFill>
                  <a:srgbClr val="334D3C"/>
                </a:solidFill>
                <a:latin typeface="Calibri" panose="020F0502020204030204" charset="0"/>
                <a:ea typeface="Calibri" panose="020F0502020204030204" charset="0"/>
                <a:cs typeface="Calibri" panose="020F0502020204030204" charset="0"/>
              </a:rPr>
              <a:t>SƠ </a:t>
            </a:r>
            <a:r>
              <a:rPr lang="en-US" sz="8000">
                <a:solidFill>
                  <a:srgbClr val="334D3C"/>
                </a:solidFill>
                <a:latin typeface="Calibri" panose="020F0502020204030204" charset="0"/>
                <a:ea typeface="Calibri" panose="020F0502020204030204" charset="0"/>
                <a:cs typeface="Calibri" panose="020F0502020204030204" charset="0"/>
                <a:sym typeface="+mn-ea"/>
              </a:rPr>
              <a:t>ĐỒ USESCASE</a:t>
            </a:r>
            <a:endParaRPr lang="en-US" sz="8000">
              <a:solidFill>
                <a:srgbClr val="334D3C"/>
              </a:solidFill>
              <a:latin typeface="Calibri" panose="020F0502020204030204" charset="0"/>
              <a:ea typeface="Calibri" panose="020F0502020204030204" charset="0"/>
              <a:cs typeface="Calibri" panose="020F0502020204030204" charset="0"/>
            </a:endParaRPr>
          </a:p>
        </p:txBody>
      </p:sp>
      <p:sp>
        <p:nvSpPr>
          <p:cNvPr id="5" name="文本框 4"/>
          <p:cNvSpPr txBox="1"/>
          <p:nvPr/>
        </p:nvSpPr>
        <p:spPr>
          <a:xfrm>
            <a:off x="12533137" y="225213"/>
            <a:ext cx="1333570" cy="2997200"/>
          </a:xfrm>
          <a:prstGeom prst="rect">
            <a:avLst/>
          </a:prstGeom>
          <a:noFill/>
        </p:spPr>
        <p:txBody>
          <a:bodyPr vert="eaVert" wrap="square" rtlCol="0">
            <a:spAutoFit/>
          </a:bodyPr>
          <a:lstStyle/>
          <a:p>
            <a:endParaRPr lang="en-US" altLang="zh-CN" sz="3733" dirty="0">
              <a:solidFill>
                <a:srgbClr val="334D3C"/>
              </a:solidFill>
              <a:latin typeface="Calibri" panose="020F0502020204030204" charset="0"/>
              <a:ea typeface="Calibri" panose="020F0502020204030204" charset="0"/>
              <a:sym typeface="+mn-ea"/>
            </a:endParaRPr>
          </a:p>
          <a:p>
            <a:endParaRPr lang="en-US" altLang="zh-CN" sz="3733" dirty="0">
              <a:solidFill>
                <a:srgbClr val="334D3C"/>
              </a:solidFill>
              <a:latin typeface="Calibri" panose="020F0502020204030204" charset="0"/>
              <a:ea typeface="Calibri" panose="020F0502020204030204" charset="0"/>
              <a:sym typeface="+mn-ea"/>
            </a:endParaRPr>
          </a:p>
        </p:txBody>
      </p:sp>
      <p:sp>
        <p:nvSpPr>
          <p:cNvPr id="9" name="矩形 8"/>
          <p:cNvSpPr/>
          <p:nvPr/>
        </p:nvSpPr>
        <p:spPr>
          <a:xfrm>
            <a:off x="12473941" y="572347"/>
            <a:ext cx="100753" cy="1498600"/>
          </a:xfrm>
          <a:prstGeom prst="rect">
            <a:avLst/>
          </a:prstGeom>
          <a:solidFill>
            <a:srgbClr val="4A23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334D3C"/>
              </a:solidFill>
            </a:endParaRPr>
          </a:p>
        </p:txBody>
      </p:sp>
      <p:sp>
        <p:nvSpPr>
          <p:cNvPr id="6" name="椭圆 5"/>
          <p:cNvSpPr/>
          <p:nvPr/>
        </p:nvSpPr>
        <p:spPr>
          <a:xfrm>
            <a:off x="12966700" y="3005667"/>
            <a:ext cx="406400" cy="406400"/>
          </a:xfrm>
          <a:prstGeom prst="ellipse">
            <a:avLst/>
          </a:prstGeom>
          <a:solidFill>
            <a:srgbClr val="334D3C"/>
          </a:solidFill>
          <a:ln w="38100">
            <a:solidFill>
              <a:srgbClr val="4A23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1" name="椭圆 10"/>
          <p:cNvSpPr/>
          <p:nvPr/>
        </p:nvSpPr>
        <p:spPr>
          <a:xfrm>
            <a:off x="11609493" y="6064673"/>
            <a:ext cx="406400" cy="406400"/>
          </a:xfrm>
          <a:prstGeom prst="ellipse">
            <a:avLst/>
          </a:prstGeom>
          <a:solidFill>
            <a:srgbClr val="334D3C"/>
          </a:solidFill>
          <a:ln w="38100">
            <a:solidFill>
              <a:srgbClr val="4A23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3" name="椭圆 12"/>
          <p:cNvSpPr/>
          <p:nvPr/>
        </p:nvSpPr>
        <p:spPr>
          <a:xfrm>
            <a:off x="14381480" y="6064673"/>
            <a:ext cx="406400" cy="406400"/>
          </a:xfrm>
          <a:prstGeom prst="ellipse">
            <a:avLst/>
          </a:prstGeom>
          <a:solidFill>
            <a:srgbClr val="334D3C"/>
          </a:solidFill>
          <a:ln w="38100">
            <a:solidFill>
              <a:srgbClr val="4A23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5" name="椭圆 14"/>
          <p:cNvSpPr/>
          <p:nvPr/>
        </p:nvSpPr>
        <p:spPr>
          <a:xfrm>
            <a:off x="11203093" y="4368800"/>
            <a:ext cx="406400" cy="406400"/>
          </a:xfrm>
          <a:prstGeom prst="ellipse">
            <a:avLst/>
          </a:prstGeom>
          <a:solidFill>
            <a:srgbClr val="334D3C"/>
          </a:solidFill>
          <a:ln w="38100">
            <a:solidFill>
              <a:srgbClr val="4A23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6" name="矩形 15"/>
          <p:cNvSpPr/>
          <p:nvPr/>
        </p:nvSpPr>
        <p:spPr>
          <a:xfrm>
            <a:off x="-27940" y="2336800"/>
            <a:ext cx="16289867" cy="330200"/>
          </a:xfrm>
          <a:prstGeom prst="rect">
            <a:avLst/>
          </a:prstGeom>
          <a:solidFill>
            <a:srgbClr val="334D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pic>
        <p:nvPicPr>
          <p:cNvPr id="104" name="Picture 103"/>
          <p:cNvPicPr/>
          <p:nvPr/>
        </p:nvPicPr>
        <p:blipFill>
          <a:blip r:embed="rId2"/>
          <a:stretch>
            <a:fillRect/>
          </a:stretch>
        </p:blipFill>
        <p:spPr>
          <a:xfrm>
            <a:off x="-27940" y="2667001"/>
            <a:ext cx="6858847" cy="5582073"/>
          </a:xfrm>
          <a:prstGeom prst="rect">
            <a:avLst/>
          </a:prstGeom>
          <a:noFill/>
          <a:ln w="9525">
            <a:noFill/>
          </a:ln>
        </p:spPr>
      </p:pic>
      <p:pic>
        <p:nvPicPr>
          <p:cNvPr id="105" name="Picture 104"/>
          <p:cNvPicPr/>
          <p:nvPr/>
        </p:nvPicPr>
        <p:blipFill>
          <a:blip r:embed="rId3"/>
          <a:stretch>
            <a:fillRect/>
          </a:stretch>
        </p:blipFill>
        <p:spPr>
          <a:xfrm>
            <a:off x="6830907" y="2755900"/>
            <a:ext cx="2641600" cy="2069253"/>
          </a:xfrm>
          <a:prstGeom prst="rect">
            <a:avLst/>
          </a:prstGeom>
          <a:noFill/>
          <a:ln w="9525">
            <a:noFill/>
          </a:ln>
        </p:spPr>
      </p:pic>
      <p:pic>
        <p:nvPicPr>
          <p:cNvPr id="106" name="Picture 105"/>
          <p:cNvPicPr/>
          <p:nvPr/>
        </p:nvPicPr>
        <p:blipFill>
          <a:blip r:embed="rId4"/>
          <a:stretch>
            <a:fillRect/>
          </a:stretch>
        </p:blipFill>
        <p:spPr>
          <a:xfrm>
            <a:off x="6846994" y="5078308"/>
            <a:ext cx="2615353" cy="2330873"/>
          </a:xfrm>
          <a:prstGeom prst="rect">
            <a:avLst/>
          </a:prstGeom>
          <a:noFill/>
          <a:ln w="9525">
            <a:noFill/>
          </a:ln>
        </p:spPr>
      </p:pic>
      <p:pic>
        <p:nvPicPr>
          <p:cNvPr id="107" name="Picture 106"/>
          <p:cNvPicPr/>
          <p:nvPr/>
        </p:nvPicPr>
        <p:blipFill>
          <a:blip r:embed="rId5"/>
          <a:stretch>
            <a:fillRect/>
          </a:stretch>
        </p:blipFill>
        <p:spPr>
          <a:xfrm>
            <a:off x="6846993" y="7662334"/>
            <a:ext cx="2614507" cy="1997287"/>
          </a:xfrm>
          <a:prstGeom prst="rect">
            <a:avLst/>
          </a:prstGeom>
          <a:noFill/>
          <a:ln w="9525">
            <a:noFill/>
          </a:ln>
        </p:spPr>
      </p:pic>
      <p:sp>
        <p:nvSpPr>
          <p:cNvPr id="2" name="椭圆 14"/>
          <p:cNvSpPr/>
          <p:nvPr/>
        </p:nvSpPr>
        <p:spPr>
          <a:xfrm>
            <a:off x="14787880" y="4418753"/>
            <a:ext cx="406400" cy="406400"/>
          </a:xfrm>
          <a:prstGeom prst="ellipse">
            <a:avLst/>
          </a:prstGeom>
          <a:solidFill>
            <a:srgbClr val="334D3C"/>
          </a:solidFill>
          <a:ln w="38100">
            <a:solidFill>
              <a:srgbClr val="4A23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cxnSp>
        <p:nvCxnSpPr>
          <p:cNvPr id="3" name="Straight Connector 2"/>
          <p:cNvCxnSpPr/>
          <p:nvPr/>
        </p:nvCxnSpPr>
        <p:spPr>
          <a:xfrm flipH="1">
            <a:off x="11805073" y="3168227"/>
            <a:ext cx="1359747" cy="3131820"/>
          </a:xfrm>
          <a:prstGeom prst="line">
            <a:avLst/>
          </a:prstGeom>
        </p:spPr>
        <p:style>
          <a:lnRef idx="1">
            <a:schemeClr val="dk1"/>
          </a:lnRef>
          <a:fillRef idx="0">
            <a:schemeClr val="dk1"/>
          </a:fillRef>
          <a:effectRef idx="0">
            <a:schemeClr val="dk1"/>
          </a:effectRef>
          <a:fontRef idx="minor">
            <a:schemeClr val="tx1"/>
          </a:fontRef>
        </p:style>
      </p:cxnSp>
      <p:cxnSp>
        <p:nvCxnSpPr>
          <p:cNvPr id="4" name="Straight Connector 3"/>
          <p:cNvCxnSpPr>
            <a:endCxn id="13" idx="5"/>
          </p:cNvCxnSpPr>
          <p:nvPr/>
        </p:nvCxnSpPr>
        <p:spPr>
          <a:xfrm>
            <a:off x="13164821" y="3147907"/>
            <a:ext cx="1563793" cy="3263900"/>
          </a:xfrm>
          <a:prstGeom prst="line">
            <a:avLst/>
          </a:prstGeom>
        </p:spPr>
        <p:style>
          <a:lnRef idx="1">
            <a:schemeClr val="dk1"/>
          </a:lnRef>
          <a:fillRef idx="0">
            <a:schemeClr val="dk1"/>
          </a:fillRef>
          <a:effectRef idx="0">
            <a:schemeClr val="dk1"/>
          </a:effectRef>
          <a:fontRef idx="minor">
            <a:schemeClr val="tx1"/>
          </a:fontRef>
        </p:style>
      </p:cxnSp>
      <p:cxnSp>
        <p:nvCxnSpPr>
          <p:cNvPr id="7" name="Straight Connector 6"/>
          <p:cNvCxnSpPr/>
          <p:nvPr/>
        </p:nvCxnSpPr>
        <p:spPr>
          <a:xfrm>
            <a:off x="11413068" y="4589781"/>
            <a:ext cx="3605953" cy="41487"/>
          </a:xfrm>
          <a:prstGeom prst="line">
            <a:avLst/>
          </a:prstGeom>
        </p:spPr>
        <p:style>
          <a:lnRef idx="1">
            <a:schemeClr val="dk1"/>
          </a:lnRef>
          <a:fillRef idx="0">
            <a:schemeClr val="dk1"/>
          </a:fillRef>
          <a:effectRef idx="0">
            <a:schemeClr val="dk1"/>
          </a:effectRef>
          <a:fontRef idx="minor">
            <a:schemeClr val="tx1"/>
          </a:fontRef>
        </p:style>
      </p:cxnSp>
      <p:cxnSp>
        <p:nvCxnSpPr>
          <p:cNvPr id="17" name="Straight Connector 16"/>
          <p:cNvCxnSpPr/>
          <p:nvPr/>
        </p:nvCxnSpPr>
        <p:spPr>
          <a:xfrm>
            <a:off x="11392748" y="4569461"/>
            <a:ext cx="3275753" cy="1772073"/>
          </a:xfrm>
          <a:prstGeom prst="line">
            <a:avLst/>
          </a:prstGeom>
        </p:spPr>
        <p:style>
          <a:lnRef idx="1">
            <a:schemeClr val="dk1"/>
          </a:lnRef>
          <a:fillRef idx="0">
            <a:schemeClr val="dk1"/>
          </a:fillRef>
          <a:effectRef idx="0">
            <a:schemeClr val="dk1"/>
          </a:effectRef>
          <a:fontRef idx="minor">
            <a:schemeClr val="tx1"/>
          </a:fontRef>
        </p:style>
      </p:cxnSp>
      <p:cxnSp>
        <p:nvCxnSpPr>
          <p:cNvPr id="19" name="Straight Connector 18"/>
          <p:cNvCxnSpPr/>
          <p:nvPr/>
        </p:nvCxnSpPr>
        <p:spPr>
          <a:xfrm flipH="1">
            <a:off x="11722101" y="4631267"/>
            <a:ext cx="3255433" cy="1730587"/>
          </a:xfrm>
          <a:prstGeom prst="line">
            <a:avLst/>
          </a:prstGeom>
        </p:spPr>
        <p:style>
          <a:lnRef idx="1">
            <a:schemeClr val="dk1"/>
          </a:lnRef>
          <a:fillRef idx="0">
            <a:schemeClr val="dk1"/>
          </a:fillRef>
          <a:effectRef idx="0">
            <a:schemeClr val="dk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newsflash/>
      </p:transition>
    </mc:Choice>
    <mc:Fallback xmlns="">
      <p:transition spd="med">
        <p:newsflash/>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E46D61A7-F27C-B0A0-9ED4-2F9700350E9B}"/>
              </a:ext>
            </a:extLst>
          </p:cNvPr>
          <p:cNvPicPr>
            <a:picLocks noChangeAspect="1"/>
          </p:cNvPicPr>
          <p:nvPr/>
        </p:nvPicPr>
        <p:blipFill rotWithShape="1">
          <a:blip r:embed="rId2">
            <a:extLst>
              <a:ext uri="{28A0092B-C50C-407E-A947-70E740481C1C}">
                <a14:useLocalDpi xmlns:a14="http://schemas.microsoft.com/office/drawing/2010/main" val="0"/>
              </a:ext>
            </a:extLst>
          </a:blip>
          <a:srcRect r="871"/>
          <a:stretch/>
        </p:blipFill>
        <p:spPr>
          <a:xfrm>
            <a:off x="81305" y="46574"/>
            <a:ext cx="16093390" cy="9050851"/>
          </a:xfrm>
          <a:prstGeom prst="rect">
            <a:avLst/>
          </a:prstGeom>
        </p:spPr>
      </p:pic>
    </p:spTree>
    <p:extLst>
      <p:ext uri="{BB962C8B-B14F-4D97-AF65-F5344CB8AC3E}">
        <p14:creationId xmlns:p14="http://schemas.microsoft.com/office/powerpoint/2010/main" val="10381735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effectLst/>
      </p:bgPr>
    </p:bg>
    <p:spTree>
      <p:nvGrpSpPr>
        <p:cNvPr id="1" name=""/>
        <p:cNvGrpSpPr/>
        <p:nvPr/>
      </p:nvGrpSpPr>
      <p:grpSpPr>
        <a:xfrm>
          <a:off x="0" y="0"/>
          <a:ext cx="0" cy="0"/>
          <a:chOff x="0" y="0"/>
          <a:chExt cx="0" cy="0"/>
        </a:xfrm>
      </p:grpSpPr>
      <p:pic>
        <p:nvPicPr>
          <p:cNvPr id="11" name="Imagen 10" descr="Texto&#10;&#10;Descripción generada automáticamente">
            <a:extLst>
              <a:ext uri="{FF2B5EF4-FFF2-40B4-BE49-F238E27FC236}">
                <a16:creationId xmlns:a16="http://schemas.microsoft.com/office/drawing/2014/main" id="{126C8B61-49DD-4AF2-A515-E5D2BFE6D093}"/>
              </a:ext>
            </a:extLst>
          </p:cNvPr>
          <p:cNvPicPr>
            <a:picLocks noChangeAspect="1"/>
          </p:cNvPicPr>
          <p:nvPr/>
        </p:nvPicPr>
        <p:blipFill>
          <a:blip r:embed="rId2">
            <a:alphaModFix amt="0"/>
            <a:extLst>
              <a:ext uri="{28A0092B-C50C-407E-A947-70E740481C1C}">
                <a14:useLocalDpi xmlns:a14="http://schemas.microsoft.com/office/drawing/2010/main" val="0"/>
              </a:ext>
            </a:extLst>
          </a:blip>
          <a:stretch>
            <a:fillRect/>
          </a:stretch>
        </p:blipFill>
        <p:spPr>
          <a:xfrm>
            <a:off x="-969025" y="0"/>
            <a:ext cx="16165512" cy="9128759"/>
          </a:xfrm>
          <a:prstGeom prst="rect">
            <a:avLst/>
          </a:prstGeom>
        </p:spPr>
      </p:pic>
      <p:pic>
        <p:nvPicPr>
          <p:cNvPr id="6" name="Imagen 6">
            <a:extLst>
              <a:ext uri="{FF2B5EF4-FFF2-40B4-BE49-F238E27FC236}">
                <a16:creationId xmlns:a16="http://schemas.microsoft.com/office/drawing/2014/main" id="{CCF7C587-9406-4660-A8F4-1474E37AE6F5}"/>
              </a:ext>
            </a:extLst>
          </p:cNvPr>
          <p:cNvPicPr>
            <a:picLocks noChangeAspect="1"/>
          </p:cNvPicPr>
          <p:nvPr/>
        </p:nvPicPr>
        <p:blipFill rotWithShape="1">
          <a:blip r:embed="rId3">
            <a:extLst>
              <a:ext uri="{BEBA8EAE-BF5A-486C-A8C5-ECC9F3942E4B}">
                <a14:imgProps xmlns:a14="http://schemas.microsoft.com/office/drawing/2010/main">
                  <a14:imgLayer r:embed="rId4">
                    <a14:imgEffect>
                      <a14:artisticBlur/>
                    </a14:imgEffect>
                  </a14:imgLayer>
                </a14:imgProps>
              </a:ext>
            </a:extLst>
          </a:blip>
          <a:srcRect l="1143" t="9091" r="34221"/>
          <a:stretch/>
        </p:blipFill>
        <p:spPr>
          <a:xfrm>
            <a:off x="4926562" y="10"/>
            <a:ext cx="11329437" cy="9143990"/>
          </a:xfrm>
          <a:prstGeom prst="rect">
            <a:avLst/>
          </a:prstGeom>
        </p:spPr>
      </p:pic>
      <p:sp>
        <p:nvSpPr>
          <p:cNvPr id="9" name="Oval 8"/>
          <p:cNvSpPr/>
          <p:nvPr/>
        </p:nvSpPr>
        <p:spPr>
          <a:xfrm>
            <a:off x="1703321" y="1123405"/>
            <a:ext cx="1316736" cy="113385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4000"/>
              <a:t>03</a:t>
            </a:r>
            <a:endParaRPr lang="en-US" sz="4000" dirty="0"/>
          </a:p>
        </p:txBody>
      </p:sp>
      <p:sp>
        <p:nvSpPr>
          <p:cNvPr id="3" name="Rectangle 2"/>
          <p:cNvSpPr/>
          <p:nvPr/>
        </p:nvSpPr>
        <p:spPr>
          <a:xfrm>
            <a:off x="497060" y="2810053"/>
            <a:ext cx="4147289" cy="1754326"/>
          </a:xfrm>
          <a:prstGeom prst="rect">
            <a:avLst/>
          </a:prstGeom>
          <a:noFill/>
        </p:spPr>
        <p:txBody>
          <a:bodyPr wrap="none" lIns="91440" tIns="45720" rIns="91440" bIns="45720">
            <a:spAutoFit/>
            <a:scene3d>
              <a:camera prst="orthographicFront"/>
              <a:lightRig rig="glow" dir="tl">
                <a:rot lat="0" lon="0" rev="5400000"/>
              </a:lightRig>
            </a:scene3d>
            <a:sp3d contourW="12700">
              <a:bevelT w="25400" h="25400"/>
              <a:contourClr>
                <a:schemeClr val="accent6">
                  <a:shade val="73000"/>
                </a:schemeClr>
              </a:contourClr>
            </a:sp3d>
          </a:bodyPr>
          <a:lstStyle/>
          <a:p>
            <a:pPr algn="ctr"/>
            <a:r>
              <a:rPr lang="vi-VN" sz="5400" b="1" cap="none" spc="0"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rPr>
              <a:t>PHÂN TÍCH </a:t>
            </a:r>
          </a:p>
          <a:p>
            <a:pPr algn="ctr"/>
            <a:r>
              <a:rPr lang="vi-VN" sz="5400" b="1" cap="none" spc="0"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rPr>
              <a:t>YÊU CẦU</a:t>
            </a:r>
            <a:endParaRPr lang="en-US" sz="5400" b="1" cap="none" spc="0"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endParaRPr>
          </a:p>
        </p:txBody>
      </p:sp>
    </p:spTree>
    <p:extLst>
      <p:ext uri="{BB962C8B-B14F-4D97-AF65-F5344CB8AC3E}">
        <p14:creationId xmlns:p14="http://schemas.microsoft.com/office/powerpoint/2010/main" val="1540278535"/>
      </p:ext>
    </p:extLst>
  </p:cSld>
  <p:clrMapOvr>
    <a:masterClrMapping/>
  </p:clrMapOvr>
  <p:transition spd="slow">
    <p:wip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本框 17"/>
          <p:cNvSpPr txBox="1"/>
          <p:nvPr/>
        </p:nvSpPr>
        <p:spPr>
          <a:xfrm>
            <a:off x="1146388" y="645161"/>
            <a:ext cx="12018433" cy="1323439"/>
          </a:xfrm>
          <a:prstGeom prst="rect">
            <a:avLst/>
          </a:prstGeom>
          <a:noFill/>
        </p:spPr>
        <p:txBody>
          <a:bodyPr wrap="square" rtlCol="0">
            <a:spAutoFit/>
          </a:bodyPr>
          <a:lstStyle/>
          <a:p>
            <a:pPr algn="ctr"/>
            <a:r>
              <a:rPr lang="vi-VN" sz="8000" dirty="0">
                <a:solidFill>
                  <a:srgbClr val="334D3C"/>
                </a:solidFill>
                <a:latin typeface="Calibri" panose="020F0502020204030204" charset="0"/>
                <a:ea typeface="Calibri" panose="020F0502020204030204" charset="0"/>
                <a:cs typeface="Calibri" panose="020F0502020204030204" charset="0"/>
              </a:rPr>
              <a:t>MÔ HÌNH CDM</a:t>
            </a:r>
            <a:endParaRPr lang="en-US" sz="8000" dirty="0">
              <a:solidFill>
                <a:srgbClr val="334D3C"/>
              </a:solidFill>
              <a:latin typeface="Calibri" panose="020F0502020204030204" charset="0"/>
              <a:ea typeface="Calibri" panose="020F0502020204030204" charset="0"/>
              <a:cs typeface="Calibri" panose="020F0502020204030204" charset="0"/>
            </a:endParaRPr>
          </a:p>
        </p:txBody>
      </p:sp>
      <p:sp>
        <p:nvSpPr>
          <p:cNvPr id="5" name="文本框 4"/>
          <p:cNvSpPr txBox="1"/>
          <p:nvPr/>
        </p:nvSpPr>
        <p:spPr>
          <a:xfrm>
            <a:off x="12533137" y="225213"/>
            <a:ext cx="1333570" cy="2997200"/>
          </a:xfrm>
          <a:prstGeom prst="rect">
            <a:avLst/>
          </a:prstGeom>
          <a:noFill/>
        </p:spPr>
        <p:txBody>
          <a:bodyPr vert="eaVert" wrap="square" rtlCol="0">
            <a:spAutoFit/>
          </a:bodyPr>
          <a:lstStyle/>
          <a:p>
            <a:endParaRPr lang="en-US" altLang="zh-CN" sz="3733" dirty="0">
              <a:solidFill>
                <a:srgbClr val="334D3C"/>
              </a:solidFill>
              <a:latin typeface="Calibri" panose="020F0502020204030204" charset="0"/>
              <a:ea typeface="Calibri" panose="020F0502020204030204" charset="0"/>
              <a:sym typeface="+mn-ea"/>
            </a:endParaRPr>
          </a:p>
          <a:p>
            <a:endParaRPr lang="en-US" altLang="zh-CN" sz="3733" dirty="0">
              <a:solidFill>
                <a:srgbClr val="334D3C"/>
              </a:solidFill>
              <a:latin typeface="Calibri" panose="020F0502020204030204" charset="0"/>
              <a:ea typeface="Calibri" panose="020F0502020204030204" charset="0"/>
              <a:sym typeface="+mn-ea"/>
            </a:endParaRPr>
          </a:p>
        </p:txBody>
      </p:sp>
      <p:sp>
        <p:nvSpPr>
          <p:cNvPr id="9" name="矩形 8"/>
          <p:cNvSpPr/>
          <p:nvPr/>
        </p:nvSpPr>
        <p:spPr>
          <a:xfrm>
            <a:off x="12473941" y="572347"/>
            <a:ext cx="100753" cy="1498600"/>
          </a:xfrm>
          <a:prstGeom prst="rect">
            <a:avLst/>
          </a:prstGeom>
          <a:solidFill>
            <a:srgbClr val="4A23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334D3C"/>
              </a:solidFill>
            </a:endParaRPr>
          </a:p>
        </p:txBody>
      </p:sp>
      <p:sp>
        <p:nvSpPr>
          <p:cNvPr id="6" name="椭圆 5"/>
          <p:cNvSpPr/>
          <p:nvPr/>
        </p:nvSpPr>
        <p:spPr>
          <a:xfrm>
            <a:off x="12966700" y="3005667"/>
            <a:ext cx="406400" cy="406400"/>
          </a:xfrm>
          <a:prstGeom prst="ellipse">
            <a:avLst/>
          </a:prstGeom>
          <a:solidFill>
            <a:srgbClr val="334D3C"/>
          </a:solidFill>
          <a:ln w="38100">
            <a:solidFill>
              <a:srgbClr val="4A23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1" name="椭圆 10"/>
          <p:cNvSpPr/>
          <p:nvPr/>
        </p:nvSpPr>
        <p:spPr>
          <a:xfrm>
            <a:off x="11609493" y="6064673"/>
            <a:ext cx="406400" cy="406400"/>
          </a:xfrm>
          <a:prstGeom prst="ellipse">
            <a:avLst/>
          </a:prstGeom>
          <a:solidFill>
            <a:srgbClr val="334D3C"/>
          </a:solidFill>
          <a:ln w="38100">
            <a:solidFill>
              <a:srgbClr val="4A23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3" name="椭圆 12"/>
          <p:cNvSpPr/>
          <p:nvPr/>
        </p:nvSpPr>
        <p:spPr>
          <a:xfrm>
            <a:off x="14381480" y="6064673"/>
            <a:ext cx="406400" cy="406400"/>
          </a:xfrm>
          <a:prstGeom prst="ellipse">
            <a:avLst/>
          </a:prstGeom>
          <a:solidFill>
            <a:srgbClr val="334D3C"/>
          </a:solidFill>
          <a:ln w="38100">
            <a:solidFill>
              <a:srgbClr val="4A23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5" name="椭圆 14"/>
          <p:cNvSpPr/>
          <p:nvPr/>
        </p:nvSpPr>
        <p:spPr>
          <a:xfrm>
            <a:off x="11203093" y="4368800"/>
            <a:ext cx="406400" cy="406400"/>
          </a:xfrm>
          <a:prstGeom prst="ellipse">
            <a:avLst/>
          </a:prstGeom>
          <a:solidFill>
            <a:srgbClr val="334D3C"/>
          </a:solidFill>
          <a:ln w="38100">
            <a:solidFill>
              <a:srgbClr val="4A23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6" name="矩形 15"/>
          <p:cNvSpPr/>
          <p:nvPr/>
        </p:nvSpPr>
        <p:spPr>
          <a:xfrm>
            <a:off x="-27940" y="2336800"/>
            <a:ext cx="16289867" cy="330200"/>
          </a:xfrm>
          <a:prstGeom prst="rect">
            <a:avLst/>
          </a:prstGeom>
          <a:solidFill>
            <a:srgbClr val="334D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pic>
        <p:nvPicPr>
          <p:cNvPr id="104" name="Picture 103"/>
          <p:cNvPicPr/>
          <p:nvPr/>
        </p:nvPicPr>
        <p:blipFill>
          <a:blip r:embed="rId2"/>
          <a:stretch>
            <a:fillRect/>
          </a:stretch>
        </p:blipFill>
        <p:spPr>
          <a:xfrm>
            <a:off x="-27940" y="2667001"/>
            <a:ext cx="6858847" cy="5582073"/>
          </a:xfrm>
          <a:prstGeom prst="rect">
            <a:avLst/>
          </a:prstGeom>
          <a:noFill/>
          <a:ln w="9525">
            <a:noFill/>
          </a:ln>
        </p:spPr>
      </p:pic>
      <p:pic>
        <p:nvPicPr>
          <p:cNvPr id="105" name="Picture 104"/>
          <p:cNvPicPr/>
          <p:nvPr/>
        </p:nvPicPr>
        <p:blipFill>
          <a:blip r:embed="rId3"/>
          <a:stretch>
            <a:fillRect/>
          </a:stretch>
        </p:blipFill>
        <p:spPr>
          <a:xfrm>
            <a:off x="6830907" y="2755900"/>
            <a:ext cx="2641600" cy="2069253"/>
          </a:xfrm>
          <a:prstGeom prst="rect">
            <a:avLst/>
          </a:prstGeom>
          <a:noFill/>
          <a:ln w="9525">
            <a:noFill/>
          </a:ln>
        </p:spPr>
      </p:pic>
      <p:pic>
        <p:nvPicPr>
          <p:cNvPr id="106" name="Picture 105"/>
          <p:cNvPicPr/>
          <p:nvPr/>
        </p:nvPicPr>
        <p:blipFill>
          <a:blip r:embed="rId4"/>
          <a:stretch>
            <a:fillRect/>
          </a:stretch>
        </p:blipFill>
        <p:spPr>
          <a:xfrm>
            <a:off x="6846994" y="5078308"/>
            <a:ext cx="2615353" cy="2330873"/>
          </a:xfrm>
          <a:prstGeom prst="rect">
            <a:avLst/>
          </a:prstGeom>
          <a:noFill/>
          <a:ln w="9525">
            <a:noFill/>
          </a:ln>
        </p:spPr>
      </p:pic>
      <p:pic>
        <p:nvPicPr>
          <p:cNvPr id="107" name="Picture 106"/>
          <p:cNvPicPr/>
          <p:nvPr/>
        </p:nvPicPr>
        <p:blipFill>
          <a:blip r:embed="rId5"/>
          <a:stretch>
            <a:fillRect/>
          </a:stretch>
        </p:blipFill>
        <p:spPr>
          <a:xfrm>
            <a:off x="6846993" y="7662334"/>
            <a:ext cx="2614507" cy="1997287"/>
          </a:xfrm>
          <a:prstGeom prst="rect">
            <a:avLst/>
          </a:prstGeom>
          <a:noFill/>
          <a:ln w="9525">
            <a:noFill/>
          </a:ln>
        </p:spPr>
      </p:pic>
      <p:sp>
        <p:nvSpPr>
          <p:cNvPr id="2" name="椭圆 14"/>
          <p:cNvSpPr/>
          <p:nvPr/>
        </p:nvSpPr>
        <p:spPr>
          <a:xfrm>
            <a:off x="14787880" y="4418753"/>
            <a:ext cx="406400" cy="406400"/>
          </a:xfrm>
          <a:prstGeom prst="ellipse">
            <a:avLst/>
          </a:prstGeom>
          <a:solidFill>
            <a:srgbClr val="334D3C"/>
          </a:solidFill>
          <a:ln w="38100">
            <a:solidFill>
              <a:srgbClr val="4A23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cxnSp>
        <p:nvCxnSpPr>
          <p:cNvPr id="3" name="Straight Connector 2"/>
          <p:cNvCxnSpPr/>
          <p:nvPr/>
        </p:nvCxnSpPr>
        <p:spPr>
          <a:xfrm flipH="1">
            <a:off x="11805073" y="3168227"/>
            <a:ext cx="1359747" cy="3131820"/>
          </a:xfrm>
          <a:prstGeom prst="line">
            <a:avLst/>
          </a:prstGeom>
        </p:spPr>
        <p:style>
          <a:lnRef idx="1">
            <a:schemeClr val="dk1"/>
          </a:lnRef>
          <a:fillRef idx="0">
            <a:schemeClr val="dk1"/>
          </a:fillRef>
          <a:effectRef idx="0">
            <a:schemeClr val="dk1"/>
          </a:effectRef>
          <a:fontRef idx="minor">
            <a:schemeClr val="tx1"/>
          </a:fontRef>
        </p:style>
      </p:cxnSp>
      <p:cxnSp>
        <p:nvCxnSpPr>
          <p:cNvPr id="4" name="Straight Connector 3"/>
          <p:cNvCxnSpPr>
            <a:endCxn id="13" idx="5"/>
          </p:cNvCxnSpPr>
          <p:nvPr/>
        </p:nvCxnSpPr>
        <p:spPr>
          <a:xfrm>
            <a:off x="13164821" y="3147907"/>
            <a:ext cx="1563793" cy="3263900"/>
          </a:xfrm>
          <a:prstGeom prst="line">
            <a:avLst/>
          </a:prstGeom>
        </p:spPr>
        <p:style>
          <a:lnRef idx="1">
            <a:schemeClr val="dk1"/>
          </a:lnRef>
          <a:fillRef idx="0">
            <a:schemeClr val="dk1"/>
          </a:fillRef>
          <a:effectRef idx="0">
            <a:schemeClr val="dk1"/>
          </a:effectRef>
          <a:fontRef idx="minor">
            <a:schemeClr val="tx1"/>
          </a:fontRef>
        </p:style>
      </p:cxnSp>
      <p:cxnSp>
        <p:nvCxnSpPr>
          <p:cNvPr id="7" name="Straight Connector 6"/>
          <p:cNvCxnSpPr/>
          <p:nvPr/>
        </p:nvCxnSpPr>
        <p:spPr>
          <a:xfrm>
            <a:off x="11413068" y="4589781"/>
            <a:ext cx="3605953" cy="41487"/>
          </a:xfrm>
          <a:prstGeom prst="line">
            <a:avLst/>
          </a:prstGeom>
        </p:spPr>
        <p:style>
          <a:lnRef idx="1">
            <a:schemeClr val="dk1"/>
          </a:lnRef>
          <a:fillRef idx="0">
            <a:schemeClr val="dk1"/>
          </a:fillRef>
          <a:effectRef idx="0">
            <a:schemeClr val="dk1"/>
          </a:effectRef>
          <a:fontRef idx="minor">
            <a:schemeClr val="tx1"/>
          </a:fontRef>
        </p:style>
      </p:cxnSp>
      <p:cxnSp>
        <p:nvCxnSpPr>
          <p:cNvPr id="17" name="Straight Connector 16"/>
          <p:cNvCxnSpPr/>
          <p:nvPr/>
        </p:nvCxnSpPr>
        <p:spPr>
          <a:xfrm>
            <a:off x="11392748" y="4569461"/>
            <a:ext cx="3275753" cy="1772073"/>
          </a:xfrm>
          <a:prstGeom prst="line">
            <a:avLst/>
          </a:prstGeom>
        </p:spPr>
        <p:style>
          <a:lnRef idx="1">
            <a:schemeClr val="dk1"/>
          </a:lnRef>
          <a:fillRef idx="0">
            <a:schemeClr val="dk1"/>
          </a:fillRef>
          <a:effectRef idx="0">
            <a:schemeClr val="dk1"/>
          </a:effectRef>
          <a:fontRef idx="minor">
            <a:schemeClr val="tx1"/>
          </a:fontRef>
        </p:style>
      </p:cxnSp>
      <p:cxnSp>
        <p:nvCxnSpPr>
          <p:cNvPr id="19" name="Straight Connector 18"/>
          <p:cNvCxnSpPr/>
          <p:nvPr/>
        </p:nvCxnSpPr>
        <p:spPr>
          <a:xfrm flipH="1">
            <a:off x="11722101" y="4631267"/>
            <a:ext cx="3255433" cy="1730587"/>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921277148"/>
      </p:ext>
    </p:extLst>
  </p:cSld>
  <p:clrMapOvr>
    <a:masterClrMapping/>
  </p:clrMapOvr>
  <mc:AlternateContent xmlns:mc="http://schemas.openxmlformats.org/markup-compatibility/2006" xmlns:p14="http://schemas.microsoft.com/office/powerpoint/2010/main">
    <mc:Choice Requires="p14">
      <p:transition spd="med">
        <p:newsflash/>
      </p:transition>
    </mc:Choice>
    <mc:Fallback xmlns="">
      <p:transition spd="med">
        <p:newsflash/>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BC589A9C-3FDC-56D2-8F91-2992BCE6B6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7251" y="217874"/>
            <a:ext cx="14516100" cy="8499332"/>
          </a:xfrm>
          <a:prstGeom prst="rect">
            <a:avLst/>
          </a:prstGeom>
        </p:spPr>
      </p:pic>
    </p:spTree>
    <p:extLst>
      <p:ext uri="{BB962C8B-B14F-4D97-AF65-F5344CB8AC3E}">
        <p14:creationId xmlns:p14="http://schemas.microsoft.com/office/powerpoint/2010/main" val="22060009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本框 17"/>
          <p:cNvSpPr txBox="1"/>
          <p:nvPr/>
        </p:nvSpPr>
        <p:spPr>
          <a:xfrm>
            <a:off x="1146388" y="645161"/>
            <a:ext cx="12018433" cy="1323439"/>
          </a:xfrm>
          <a:prstGeom prst="rect">
            <a:avLst/>
          </a:prstGeom>
          <a:noFill/>
        </p:spPr>
        <p:txBody>
          <a:bodyPr wrap="square" rtlCol="0">
            <a:spAutoFit/>
          </a:bodyPr>
          <a:lstStyle/>
          <a:p>
            <a:pPr algn="ctr"/>
            <a:r>
              <a:rPr lang="vi-VN" sz="8000" dirty="0">
                <a:solidFill>
                  <a:srgbClr val="334D3C"/>
                </a:solidFill>
                <a:latin typeface="Calibri" panose="020F0502020204030204" charset="0"/>
                <a:ea typeface="Calibri" panose="020F0502020204030204" charset="0"/>
                <a:cs typeface="Calibri" panose="020F0502020204030204" charset="0"/>
              </a:rPr>
              <a:t>MÔ HÌNH PDM</a:t>
            </a:r>
            <a:endParaRPr lang="en-US" sz="8000" dirty="0">
              <a:solidFill>
                <a:srgbClr val="334D3C"/>
              </a:solidFill>
              <a:latin typeface="Calibri" panose="020F0502020204030204" charset="0"/>
              <a:ea typeface="Calibri" panose="020F0502020204030204" charset="0"/>
              <a:cs typeface="Calibri" panose="020F0502020204030204" charset="0"/>
            </a:endParaRPr>
          </a:p>
        </p:txBody>
      </p:sp>
      <p:sp>
        <p:nvSpPr>
          <p:cNvPr id="5" name="文本框 4"/>
          <p:cNvSpPr txBox="1"/>
          <p:nvPr/>
        </p:nvSpPr>
        <p:spPr>
          <a:xfrm>
            <a:off x="12533137" y="225213"/>
            <a:ext cx="1333570" cy="2997200"/>
          </a:xfrm>
          <a:prstGeom prst="rect">
            <a:avLst/>
          </a:prstGeom>
          <a:noFill/>
        </p:spPr>
        <p:txBody>
          <a:bodyPr vert="eaVert" wrap="square" rtlCol="0">
            <a:spAutoFit/>
          </a:bodyPr>
          <a:lstStyle/>
          <a:p>
            <a:endParaRPr lang="en-US" altLang="zh-CN" sz="3733" dirty="0">
              <a:solidFill>
                <a:srgbClr val="334D3C"/>
              </a:solidFill>
              <a:latin typeface="Calibri" panose="020F0502020204030204" charset="0"/>
              <a:ea typeface="Calibri" panose="020F0502020204030204" charset="0"/>
              <a:sym typeface="+mn-ea"/>
            </a:endParaRPr>
          </a:p>
          <a:p>
            <a:endParaRPr lang="en-US" altLang="zh-CN" sz="3733" dirty="0">
              <a:solidFill>
                <a:srgbClr val="334D3C"/>
              </a:solidFill>
              <a:latin typeface="Calibri" panose="020F0502020204030204" charset="0"/>
              <a:ea typeface="Calibri" panose="020F0502020204030204" charset="0"/>
              <a:sym typeface="+mn-ea"/>
            </a:endParaRPr>
          </a:p>
        </p:txBody>
      </p:sp>
      <p:sp>
        <p:nvSpPr>
          <p:cNvPr id="9" name="矩形 8"/>
          <p:cNvSpPr/>
          <p:nvPr/>
        </p:nvSpPr>
        <p:spPr>
          <a:xfrm>
            <a:off x="12473941" y="572347"/>
            <a:ext cx="100753" cy="1498600"/>
          </a:xfrm>
          <a:prstGeom prst="rect">
            <a:avLst/>
          </a:prstGeom>
          <a:solidFill>
            <a:srgbClr val="4A23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334D3C"/>
              </a:solidFill>
            </a:endParaRPr>
          </a:p>
        </p:txBody>
      </p:sp>
      <p:sp>
        <p:nvSpPr>
          <p:cNvPr id="6" name="椭圆 5"/>
          <p:cNvSpPr/>
          <p:nvPr/>
        </p:nvSpPr>
        <p:spPr>
          <a:xfrm>
            <a:off x="12966700" y="3005667"/>
            <a:ext cx="406400" cy="406400"/>
          </a:xfrm>
          <a:prstGeom prst="ellipse">
            <a:avLst/>
          </a:prstGeom>
          <a:solidFill>
            <a:srgbClr val="334D3C"/>
          </a:solidFill>
          <a:ln w="38100">
            <a:solidFill>
              <a:srgbClr val="4A23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1" name="椭圆 10"/>
          <p:cNvSpPr/>
          <p:nvPr/>
        </p:nvSpPr>
        <p:spPr>
          <a:xfrm>
            <a:off x="11609493" y="6064673"/>
            <a:ext cx="406400" cy="406400"/>
          </a:xfrm>
          <a:prstGeom prst="ellipse">
            <a:avLst/>
          </a:prstGeom>
          <a:solidFill>
            <a:srgbClr val="334D3C"/>
          </a:solidFill>
          <a:ln w="38100">
            <a:solidFill>
              <a:srgbClr val="4A23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3" name="椭圆 12"/>
          <p:cNvSpPr/>
          <p:nvPr/>
        </p:nvSpPr>
        <p:spPr>
          <a:xfrm>
            <a:off x="14381480" y="6064673"/>
            <a:ext cx="406400" cy="406400"/>
          </a:xfrm>
          <a:prstGeom prst="ellipse">
            <a:avLst/>
          </a:prstGeom>
          <a:solidFill>
            <a:srgbClr val="334D3C"/>
          </a:solidFill>
          <a:ln w="38100">
            <a:solidFill>
              <a:srgbClr val="4A23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5" name="椭圆 14"/>
          <p:cNvSpPr/>
          <p:nvPr/>
        </p:nvSpPr>
        <p:spPr>
          <a:xfrm>
            <a:off x="11203093" y="4368800"/>
            <a:ext cx="406400" cy="406400"/>
          </a:xfrm>
          <a:prstGeom prst="ellipse">
            <a:avLst/>
          </a:prstGeom>
          <a:solidFill>
            <a:srgbClr val="334D3C"/>
          </a:solidFill>
          <a:ln w="38100">
            <a:solidFill>
              <a:srgbClr val="4A23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6" name="矩形 15"/>
          <p:cNvSpPr/>
          <p:nvPr/>
        </p:nvSpPr>
        <p:spPr>
          <a:xfrm>
            <a:off x="-27940" y="2336800"/>
            <a:ext cx="16289867" cy="330200"/>
          </a:xfrm>
          <a:prstGeom prst="rect">
            <a:avLst/>
          </a:prstGeom>
          <a:solidFill>
            <a:srgbClr val="334D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pic>
        <p:nvPicPr>
          <p:cNvPr id="104" name="Picture 103"/>
          <p:cNvPicPr/>
          <p:nvPr/>
        </p:nvPicPr>
        <p:blipFill>
          <a:blip r:embed="rId2"/>
          <a:stretch>
            <a:fillRect/>
          </a:stretch>
        </p:blipFill>
        <p:spPr>
          <a:xfrm>
            <a:off x="-27940" y="2667001"/>
            <a:ext cx="6858847" cy="5582073"/>
          </a:xfrm>
          <a:prstGeom prst="rect">
            <a:avLst/>
          </a:prstGeom>
          <a:noFill/>
          <a:ln w="9525">
            <a:noFill/>
          </a:ln>
        </p:spPr>
      </p:pic>
      <p:pic>
        <p:nvPicPr>
          <p:cNvPr id="105" name="Picture 104"/>
          <p:cNvPicPr/>
          <p:nvPr/>
        </p:nvPicPr>
        <p:blipFill>
          <a:blip r:embed="rId3"/>
          <a:stretch>
            <a:fillRect/>
          </a:stretch>
        </p:blipFill>
        <p:spPr>
          <a:xfrm>
            <a:off x="6830907" y="2755900"/>
            <a:ext cx="2641600" cy="2069253"/>
          </a:xfrm>
          <a:prstGeom prst="rect">
            <a:avLst/>
          </a:prstGeom>
          <a:noFill/>
          <a:ln w="9525">
            <a:noFill/>
          </a:ln>
        </p:spPr>
      </p:pic>
      <p:pic>
        <p:nvPicPr>
          <p:cNvPr id="106" name="Picture 105"/>
          <p:cNvPicPr/>
          <p:nvPr/>
        </p:nvPicPr>
        <p:blipFill>
          <a:blip r:embed="rId4"/>
          <a:stretch>
            <a:fillRect/>
          </a:stretch>
        </p:blipFill>
        <p:spPr>
          <a:xfrm>
            <a:off x="6846994" y="5078308"/>
            <a:ext cx="2615353" cy="2330873"/>
          </a:xfrm>
          <a:prstGeom prst="rect">
            <a:avLst/>
          </a:prstGeom>
          <a:noFill/>
          <a:ln w="9525">
            <a:noFill/>
          </a:ln>
        </p:spPr>
      </p:pic>
      <p:pic>
        <p:nvPicPr>
          <p:cNvPr id="107" name="Picture 106"/>
          <p:cNvPicPr/>
          <p:nvPr/>
        </p:nvPicPr>
        <p:blipFill>
          <a:blip r:embed="rId5"/>
          <a:stretch>
            <a:fillRect/>
          </a:stretch>
        </p:blipFill>
        <p:spPr>
          <a:xfrm>
            <a:off x="6846993" y="7662334"/>
            <a:ext cx="2614507" cy="1997287"/>
          </a:xfrm>
          <a:prstGeom prst="rect">
            <a:avLst/>
          </a:prstGeom>
          <a:noFill/>
          <a:ln w="9525">
            <a:noFill/>
          </a:ln>
        </p:spPr>
      </p:pic>
      <p:sp>
        <p:nvSpPr>
          <p:cNvPr id="2" name="椭圆 14"/>
          <p:cNvSpPr/>
          <p:nvPr/>
        </p:nvSpPr>
        <p:spPr>
          <a:xfrm>
            <a:off x="14787880" y="4418753"/>
            <a:ext cx="406400" cy="406400"/>
          </a:xfrm>
          <a:prstGeom prst="ellipse">
            <a:avLst/>
          </a:prstGeom>
          <a:solidFill>
            <a:srgbClr val="334D3C"/>
          </a:solidFill>
          <a:ln w="38100">
            <a:solidFill>
              <a:srgbClr val="4A23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cxnSp>
        <p:nvCxnSpPr>
          <p:cNvPr id="3" name="Straight Connector 2"/>
          <p:cNvCxnSpPr/>
          <p:nvPr/>
        </p:nvCxnSpPr>
        <p:spPr>
          <a:xfrm flipH="1">
            <a:off x="11805073" y="3168227"/>
            <a:ext cx="1359747" cy="3131820"/>
          </a:xfrm>
          <a:prstGeom prst="line">
            <a:avLst/>
          </a:prstGeom>
        </p:spPr>
        <p:style>
          <a:lnRef idx="1">
            <a:schemeClr val="dk1"/>
          </a:lnRef>
          <a:fillRef idx="0">
            <a:schemeClr val="dk1"/>
          </a:fillRef>
          <a:effectRef idx="0">
            <a:schemeClr val="dk1"/>
          </a:effectRef>
          <a:fontRef idx="minor">
            <a:schemeClr val="tx1"/>
          </a:fontRef>
        </p:style>
      </p:cxnSp>
      <p:cxnSp>
        <p:nvCxnSpPr>
          <p:cNvPr id="4" name="Straight Connector 3"/>
          <p:cNvCxnSpPr>
            <a:endCxn id="13" idx="5"/>
          </p:cNvCxnSpPr>
          <p:nvPr/>
        </p:nvCxnSpPr>
        <p:spPr>
          <a:xfrm>
            <a:off x="13164821" y="3147907"/>
            <a:ext cx="1563793" cy="3263900"/>
          </a:xfrm>
          <a:prstGeom prst="line">
            <a:avLst/>
          </a:prstGeom>
        </p:spPr>
        <p:style>
          <a:lnRef idx="1">
            <a:schemeClr val="dk1"/>
          </a:lnRef>
          <a:fillRef idx="0">
            <a:schemeClr val="dk1"/>
          </a:fillRef>
          <a:effectRef idx="0">
            <a:schemeClr val="dk1"/>
          </a:effectRef>
          <a:fontRef idx="minor">
            <a:schemeClr val="tx1"/>
          </a:fontRef>
        </p:style>
      </p:cxnSp>
      <p:cxnSp>
        <p:nvCxnSpPr>
          <p:cNvPr id="7" name="Straight Connector 6"/>
          <p:cNvCxnSpPr/>
          <p:nvPr/>
        </p:nvCxnSpPr>
        <p:spPr>
          <a:xfrm>
            <a:off x="11413068" y="4589781"/>
            <a:ext cx="3605953" cy="41487"/>
          </a:xfrm>
          <a:prstGeom prst="line">
            <a:avLst/>
          </a:prstGeom>
        </p:spPr>
        <p:style>
          <a:lnRef idx="1">
            <a:schemeClr val="dk1"/>
          </a:lnRef>
          <a:fillRef idx="0">
            <a:schemeClr val="dk1"/>
          </a:fillRef>
          <a:effectRef idx="0">
            <a:schemeClr val="dk1"/>
          </a:effectRef>
          <a:fontRef idx="minor">
            <a:schemeClr val="tx1"/>
          </a:fontRef>
        </p:style>
      </p:cxnSp>
      <p:cxnSp>
        <p:nvCxnSpPr>
          <p:cNvPr id="17" name="Straight Connector 16"/>
          <p:cNvCxnSpPr/>
          <p:nvPr/>
        </p:nvCxnSpPr>
        <p:spPr>
          <a:xfrm>
            <a:off x="11392748" y="4569461"/>
            <a:ext cx="3275753" cy="1772073"/>
          </a:xfrm>
          <a:prstGeom prst="line">
            <a:avLst/>
          </a:prstGeom>
        </p:spPr>
        <p:style>
          <a:lnRef idx="1">
            <a:schemeClr val="dk1"/>
          </a:lnRef>
          <a:fillRef idx="0">
            <a:schemeClr val="dk1"/>
          </a:fillRef>
          <a:effectRef idx="0">
            <a:schemeClr val="dk1"/>
          </a:effectRef>
          <a:fontRef idx="minor">
            <a:schemeClr val="tx1"/>
          </a:fontRef>
        </p:style>
      </p:cxnSp>
      <p:cxnSp>
        <p:nvCxnSpPr>
          <p:cNvPr id="19" name="Straight Connector 18"/>
          <p:cNvCxnSpPr/>
          <p:nvPr/>
        </p:nvCxnSpPr>
        <p:spPr>
          <a:xfrm flipH="1">
            <a:off x="11722101" y="4631267"/>
            <a:ext cx="3255433" cy="1730587"/>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937498456"/>
      </p:ext>
    </p:extLst>
  </p:cSld>
  <p:clrMapOvr>
    <a:masterClrMapping/>
  </p:clrMapOvr>
  <mc:AlternateContent xmlns:mc="http://schemas.openxmlformats.org/markup-compatibility/2006" xmlns:p14="http://schemas.microsoft.com/office/powerpoint/2010/main">
    <mc:Choice Requires="p14">
      <p:transition spd="med">
        <p:newsflash/>
      </p:transition>
    </mc:Choice>
    <mc:Fallback xmlns="">
      <p:transition spd="med">
        <p:newsflash/>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76652861-063D-A1F6-7669-6907663CC8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1050" y="685800"/>
            <a:ext cx="14420849" cy="7600244"/>
          </a:xfrm>
          <a:prstGeom prst="rect">
            <a:avLst/>
          </a:prstGeom>
        </p:spPr>
      </p:pic>
    </p:spTree>
    <p:extLst>
      <p:ext uri="{BB962C8B-B14F-4D97-AF65-F5344CB8AC3E}">
        <p14:creationId xmlns:p14="http://schemas.microsoft.com/office/powerpoint/2010/main" val="29762615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本框 17"/>
          <p:cNvSpPr txBox="1"/>
          <p:nvPr/>
        </p:nvSpPr>
        <p:spPr>
          <a:xfrm>
            <a:off x="-343782" y="574476"/>
            <a:ext cx="13192761" cy="1107996"/>
          </a:xfrm>
          <a:prstGeom prst="rect">
            <a:avLst/>
          </a:prstGeom>
          <a:noFill/>
        </p:spPr>
        <p:txBody>
          <a:bodyPr wrap="square" rtlCol="0">
            <a:spAutoFit/>
          </a:bodyPr>
          <a:lstStyle/>
          <a:p>
            <a:pPr algn="ctr"/>
            <a:r>
              <a:rPr lang="vi-VN" sz="6600" dirty="0">
                <a:solidFill>
                  <a:srgbClr val="334D3C"/>
                </a:solidFill>
                <a:latin typeface="Calibri" panose="020F0502020204030204" charset="0"/>
                <a:ea typeface="Calibri" panose="020F0502020204030204" charset="0"/>
                <a:cs typeface="Calibri" panose="020F0502020204030204" charset="0"/>
              </a:rPr>
              <a:t>THUỘC TÍNH TRONG MÔ HÌNH PDM</a:t>
            </a:r>
            <a:endParaRPr lang="en-US" sz="6600" dirty="0">
              <a:solidFill>
                <a:srgbClr val="334D3C"/>
              </a:solidFill>
              <a:latin typeface="Calibri" panose="020F0502020204030204" charset="0"/>
              <a:ea typeface="Calibri" panose="020F0502020204030204" charset="0"/>
              <a:cs typeface="Calibri" panose="020F0502020204030204" charset="0"/>
            </a:endParaRPr>
          </a:p>
        </p:txBody>
      </p:sp>
      <p:sp>
        <p:nvSpPr>
          <p:cNvPr id="5" name="文本框 4"/>
          <p:cNvSpPr txBox="1"/>
          <p:nvPr/>
        </p:nvSpPr>
        <p:spPr>
          <a:xfrm>
            <a:off x="12533137" y="225213"/>
            <a:ext cx="1333570" cy="2997200"/>
          </a:xfrm>
          <a:prstGeom prst="rect">
            <a:avLst/>
          </a:prstGeom>
          <a:noFill/>
        </p:spPr>
        <p:txBody>
          <a:bodyPr vert="eaVert" wrap="square" rtlCol="0">
            <a:spAutoFit/>
          </a:bodyPr>
          <a:lstStyle/>
          <a:p>
            <a:endParaRPr lang="en-US" altLang="zh-CN" sz="3733" dirty="0">
              <a:solidFill>
                <a:srgbClr val="334D3C"/>
              </a:solidFill>
              <a:latin typeface="Calibri" panose="020F0502020204030204" charset="0"/>
              <a:ea typeface="Calibri" panose="020F0502020204030204" charset="0"/>
              <a:sym typeface="+mn-ea"/>
            </a:endParaRPr>
          </a:p>
          <a:p>
            <a:endParaRPr lang="en-US" altLang="zh-CN" sz="3733" dirty="0">
              <a:solidFill>
                <a:srgbClr val="334D3C"/>
              </a:solidFill>
              <a:latin typeface="Calibri" panose="020F0502020204030204" charset="0"/>
              <a:ea typeface="Calibri" panose="020F0502020204030204" charset="0"/>
              <a:sym typeface="+mn-ea"/>
            </a:endParaRPr>
          </a:p>
        </p:txBody>
      </p:sp>
      <p:sp>
        <p:nvSpPr>
          <p:cNvPr id="9" name="矩形 8"/>
          <p:cNvSpPr/>
          <p:nvPr/>
        </p:nvSpPr>
        <p:spPr>
          <a:xfrm>
            <a:off x="12473941" y="572347"/>
            <a:ext cx="100753" cy="1498600"/>
          </a:xfrm>
          <a:prstGeom prst="rect">
            <a:avLst/>
          </a:prstGeom>
          <a:solidFill>
            <a:srgbClr val="4A23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334D3C"/>
              </a:solidFill>
            </a:endParaRPr>
          </a:p>
        </p:txBody>
      </p:sp>
      <p:sp>
        <p:nvSpPr>
          <p:cNvPr id="6" name="椭圆 5"/>
          <p:cNvSpPr/>
          <p:nvPr/>
        </p:nvSpPr>
        <p:spPr>
          <a:xfrm>
            <a:off x="12966700" y="3005667"/>
            <a:ext cx="406400" cy="406400"/>
          </a:xfrm>
          <a:prstGeom prst="ellipse">
            <a:avLst/>
          </a:prstGeom>
          <a:solidFill>
            <a:srgbClr val="334D3C"/>
          </a:solidFill>
          <a:ln w="38100">
            <a:solidFill>
              <a:srgbClr val="4A23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1" name="椭圆 10"/>
          <p:cNvSpPr/>
          <p:nvPr/>
        </p:nvSpPr>
        <p:spPr>
          <a:xfrm>
            <a:off x="11609493" y="6064673"/>
            <a:ext cx="406400" cy="406400"/>
          </a:xfrm>
          <a:prstGeom prst="ellipse">
            <a:avLst/>
          </a:prstGeom>
          <a:solidFill>
            <a:srgbClr val="334D3C"/>
          </a:solidFill>
          <a:ln w="38100">
            <a:solidFill>
              <a:srgbClr val="4A23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3" name="椭圆 12"/>
          <p:cNvSpPr/>
          <p:nvPr/>
        </p:nvSpPr>
        <p:spPr>
          <a:xfrm>
            <a:off x="14381480" y="6064673"/>
            <a:ext cx="406400" cy="406400"/>
          </a:xfrm>
          <a:prstGeom prst="ellipse">
            <a:avLst/>
          </a:prstGeom>
          <a:solidFill>
            <a:srgbClr val="334D3C"/>
          </a:solidFill>
          <a:ln w="38100">
            <a:solidFill>
              <a:srgbClr val="4A23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5" name="椭圆 14"/>
          <p:cNvSpPr/>
          <p:nvPr/>
        </p:nvSpPr>
        <p:spPr>
          <a:xfrm>
            <a:off x="11203093" y="4368800"/>
            <a:ext cx="406400" cy="406400"/>
          </a:xfrm>
          <a:prstGeom prst="ellipse">
            <a:avLst/>
          </a:prstGeom>
          <a:solidFill>
            <a:srgbClr val="334D3C"/>
          </a:solidFill>
          <a:ln w="38100">
            <a:solidFill>
              <a:srgbClr val="4A23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6" name="矩形 15"/>
          <p:cNvSpPr/>
          <p:nvPr/>
        </p:nvSpPr>
        <p:spPr>
          <a:xfrm>
            <a:off x="-27940" y="2336800"/>
            <a:ext cx="16289867" cy="330200"/>
          </a:xfrm>
          <a:prstGeom prst="rect">
            <a:avLst/>
          </a:prstGeom>
          <a:solidFill>
            <a:srgbClr val="334D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pic>
        <p:nvPicPr>
          <p:cNvPr id="104" name="Picture 103"/>
          <p:cNvPicPr/>
          <p:nvPr/>
        </p:nvPicPr>
        <p:blipFill>
          <a:blip r:embed="rId2"/>
          <a:stretch>
            <a:fillRect/>
          </a:stretch>
        </p:blipFill>
        <p:spPr>
          <a:xfrm>
            <a:off x="-27940" y="2667001"/>
            <a:ext cx="6858847" cy="5582073"/>
          </a:xfrm>
          <a:prstGeom prst="rect">
            <a:avLst/>
          </a:prstGeom>
          <a:noFill/>
          <a:ln w="9525">
            <a:noFill/>
          </a:ln>
        </p:spPr>
      </p:pic>
      <p:pic>
        <p:nvPicPr>
          <p:cNvPr id="105" name="Picture 104"/>
          <p:cNvPicPr/>
          <p:nvPr/>
        </p:nvPicPr>
        <p:blipFill>
          <a:blip r:embed="rId3"/>
          <a:stretch>
            <a:fillRect/>
          </a:stretch>
        </p:blipFill>
        <p:spPr>
          <a:xfrm>
            <a:off x="6830907" y="2755900"/>
            <a:ext cx="2641600" cy="2069253"/>
          </a:xfrm>
          <a:prstGeom prst="rect">
            <a:avLst/>
          </a:prstGeom>
          <a:noFill/>
          <a:ln w="9525">
            <a:noFill/>
          </a:ln>
        </p:spPr>
      </p:pic>
      <p:pic>
        <p:nvPicPr>
          <p:cNvPr id="106" name="Picture 105"/>
          <p:cNvPicPr/>
          <p:nvPr/>
        </p:nvPicPr>
        <p:blipFill>
          <a:blip r:embed="rId4"/>
          <a:stretch>
            <a:fillRect/>
          </a:stretch>
        </p:blipFill>
        <p:spPr>
          <a:xfrm>
            <a:off x="6846994" y="5078308"/>
            <a:ext cx="2615353" cy="2330873"/>
          </a:xfrm>
          <a:prstGeom prst="rect">
            <a:avLst/>
          </a:prstGeom>
          <a:noFill/>
          <a:ln w="9525">
            <a:noFill/>
          </a:ln>
        </p:spPr>
      </p:pic>
      <p:pic>
        <p:nvPicPr>
          <p:cNvPr id="107" name="Picture 106"/>
          <p:cNvPicPr/>
          <p:nvPr/>
        </p:nvPicPr>
        <p:blipFill>
          <a:blip r:embed="rId5"/>
          <a:stretch>
            <a:fillRect/>
          </a:stretch>
        </p:blipFill>
        <p:spPr>
          <a:xfrm>
            <a:off x="6846993" y="7662334"/>
            <a:ext cx="2614507" cy="1997287"/>
          </a:xfrm>
          <a:prstGeom prst="rect">
            <a:avLst/>
          </a:prstGeom>
          <a:noFill/>
          <a:ln w="9525">
            <a:noFill/>
          </a:ln>
        </p:spPr>
      </p:pic>
      <p:sp>
        <p:nvSpPr>
          <p:cNvPr id="2" name="椭圆 14"/>
          <p:cNvSpPr/>
          <p:nvPr/>
        </p:nvSpPr>
        <p:spPr>
          <a:xfrm>
            <a:off x="14787880" y="4418753"/>
            <a:ext cx="406400" cy="406400"/>
          </a:xfrm>
          <a:prstGeom prst="ellipse">
            <a:avLst/>
          </a:prstGeom>
          <a:solidFill>
            <a:srgbClr val="334D3C"/>
          </a:solidFill>
          <a:ln w="38100">
            <a:solidFill>
              <a:srgbClr val="4A23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cxnSp>
        <p:nvCxnSpPr>
          <p:cNvPr id="3" name="Straight Connector 2"/>
          <p:cNvCxnSpPr/>
          <p:nvPr/>
        </p:nvCxnSpPr>
        <p:spPr>
          <a:xfrm flipH="1">
            <a:off x="11805073" y="3168227"/>
            <a:ext cx="1359747" cy="3131820"/>
          </a:xfrm>
          <a:prstGeom prst="line">
            <a:avLst/>
          </a:prstGeom>
        </p:spPr>
        <p:style>
          <a:lnRef idx="1">
            <a:schemeClr val="dk1"/>
          </a:lnRef>
          <a:fillRef idx="0">
            <a:schemeClr val="dk1"/>
          </a:fillRef>
          <a:effectRef idx="0">
            <a:schemeClr val="dk1"/>
          </a:effectRef>
          <a:fontRef idx="minor">
            <a:schemeClr val="tx1"/>
          </a:fontRef>
        </p:style>
      </p:cxnSp>
      <p:cxnSp>
        <p:nvCxnSpPr>
          <p:cNvPr id="4" name="Straight Connector 3"/>
          <p:cNvCxnSpPr>
            <a:endCxn id="13" idx="5"/>
          </p:cNvCxnSpPr>
          <p:nvPr/>
        </p:nvCxnSpPr>
        <p:spPr>
          <a:xfrm>
            <a:off x="13164821" y="3147907"/>
            <a:ext cx="1563793" cy="3263900"/>
          </a:xfrm>
          <a:prstGeom prst="line">
            <a:avLst/>
          </a:prstGeom>
        </p:spPr>
        <p:style>
          <a:lnRef idx="1">
            <a:schemeClr val="dk1"/>
          </a:lnRef>
          <a:fillRef idx="0">
            <a:schemeClr val="dk1"/>
          </a:fillRef>
          <a:effectRef idx="0">
            <a:schemeClr val="dk1"/>
          </a:effectRef>
          <a:fontRef idx="minor">
            <a:schemeClr val="tx1"/>
          </a:fontRef>
        </p:style>
      </p:cxnSp>
      <p:cxnSp>
        <p:nvCxnSpPr>
          <p:cNvPr id="7" name="Straight Connector 6"/>
          <p:cNvCxnSpPr/>
          <p:nvPr/>
        </p:nvCxnSpPr>
        <p:spPr>
          <a:xfrm>
            <a:off x="11413068" y="4589781"/>
            <a:ext cx="3605953" cy="41487"/>
          </a:xfrm>
          <a:prstGeom prst="line">
            <a:avLst/>
          </a:prstGeom>
        </p:spPr>
        <p:style>
          <a:lnRef idx="1">
            <a:schemeClr val="dk1"/>
          </a:lnRef>
          <a:fillRef idx="0">
            <a:schemeClr val="dk1"/>
          </a:fillRef>
          <a:effectRef idx="0">
            <a:schemeClr val="dk1"/>
          </a:effectRef>
          <a:fontRef idx="minor">
            <a:schemeClr val="tx1"/>
          </a:fontRef>
        </p:style>
      </p:cxnSp>
      <p:cxnSp>
        <p:nvCxnSpPr>
          <p:cNvPr id="17" name="Straight Connector 16"/>
          <p:cNvCxnSpPr/>
          <p:nvPr/>
        </p:nvCxnSpPr>
        <p:spPr>
          <a:xfrm>
            <a:off x="11392748" y="4569461"/>
            <a:ext cx="3275753" cy="1772073"/>
          </a:xfrm>
          <a:prstGeom prst="line">
            <a:avLst/>
          </a:prstGeom>
        </p:spPr>
        <p:style>
          <a:lnRef idx="1">
            <a:schemeClr val="dk1"/>
          </a:lnRef>
          <a:fillRef idx="0">
            <a:schemeClr val="dk1"/>
          </a:fillRef>
          <a:effectRef idx="0">
            <a:schemeClr val="dk1"/>
          </a:effectRef>
          <a:fontRef idx="minor">
            <a:schemeClr val="tx1"/>
          </a:fontRef>
        </p:style>
      </p:cxnSp>
      <p:cxnSp>
        <p:nvCxnSpPr>
          <p:cNvPr id="19" name="Straight Connector 18"/>
          <p:cNvCxnSpPr/>
          <p:nvPr/>
        </p:nvCxnSpPr>
        <p:spPr>
          <a:xfrm flipH="1">
            <a:off x="11722101" y="4631267"/>
            <a:ext cx="3255433" cy="1730587"/>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845977807"/>
      </p:ext>
    </p:extLst>
  </p:cSld>
  <p:clrMapOvr>
    <a:masterClrMapping/>
  </p:clrMapOvr>
  <mc:AlternateContent xmlns:mc="http://schemas.openxmlformats.org/markup-compatibility/2006" xmlns:p14="http://schemas.microsoft.com/office/powerpoint/2010/main">
    <mc:Choice Requires="p14">
      <p:transition spd="med">
        <p:newsflash/>
      </p:transition>
    </mc:Choice>
    <mc:Fallback xmlns="">
      <p:transition spd="med">
        <p:newsflash/>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AE8A486-998A-C1DF-1860-6781A0BA764C}"/>
              </a:ext>
            </a:extLst>
          </p:cNvPr>
          <p:cNvSpPr/>
          <p:nvPr/>
        </p:nvSpPr>
        <p:spPr>
          <a:xfrm>
            <a:off x="94220" y="756108"/>
            <a:ext cx="16067560" cy="7367723"/>
          </a:xfrm>
          <a:prstGeom prst="rect">
            <a:avLst/>
          </a:prstGeom>
          <a:noFill/>
        </p:spPr>
        <p:txBody>
          <a:bodyPr wrap="square" lIns="91440" tIns="45720" rIns="91440" bIns="45720">
            <a:spAutoFit/>
          </a:bodyPr>
          <a:lstStyle/>
          <a:p>
            <a:pPr marL="342900" marR="0" lvl="0" indent="-342900" algn="ctr">
              <a:lnSpc>
                <a:spcPct val="150000"/>
              </a:lnSpc>
              <a:spcBef>
                <a:spcPts val="0"/>
              </a:spcBef>
              <a:spcAft>
                <a:spcPts val="0"/>
              </a:spcAft>
              <a:buFont typeface="Symbol" panose="05050102010706020507" pitchFamily="18" charset="2"/>
              <a:buChar char=""/>
            </a:pPr>
            <a:r>
              <a:rPr lang="vi-VN" sz="4000"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ea typeface="Times New Roman" panose="02020603050405020304" pitchFamily="18" charset="0"/>
              </a:rPr>
              <a:t>ACOUNT(MADANGNHAP,TENDANGNHAP, MATKHAUDANGNHAP)</a:t>
            </a:r>
          </a:p>
          <a:p>
            <a:pPr marL="342900" marR="0" lvl="0" indent="-342900" algn="ctr">
              <a:lnSpc>
                <a:spcPct val="150000"/>
              </a:lnSpc>
              <a:spcBef>
                <a:spcPts val="0"/>
              </a:spcBef>
              <a:spcAft>
                <a:spcPts val="0"/>
              </a:spcAft>
              <a:buFont typeface="Symbol" panose="05050102010706020507" pitchFamily="18" charset="2"/>
              <a:buChar char=""/>
            </a:pPr>
            <a:r>
              <a:rPr lang="vi-VN" sz="4000"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ea typeface="Times New Roman" panose="02020603050405020304" pitchFamily="18" charset="0"/>
              </a:rPr>
              <a:t>MENU(MAMON, TENMON, LOAIMON,SOLUONG,GIA)</a:t>
            </a:r>
          </a:p>
          <a:p>
            <a:pPr marL="342900" marR="0" lvl="0" indent="-342900" algn="ctr">
              <a:lnSpc>
                <a:spcPct val="150000"/>
              </a:lnSpc>
              <a:spcBef>
                <a:spcPts val="0"/>
              </a:spcBef>
              <a:spcAft>
                <a:spcPts val="0"/>
              </a:spcAft>
              <a:buFont typeface="Symbol" panose="05050102010706020507" pitchFamily="18" charset="2"/>
              <a:buChar char=""/>
            </a:pPr>
            <a:r>
              <a:rPr lang="vi-VN" sz="4000"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ea typeface="Times New Roman" panose="02020603050405020304" pitchFamily="18" charset="0"/>
              </a:rPr>
              <a:t>BILL(MABILL,TENBILL,NGAYNHAP,NGAYXUAT,KHUVUC,MABAN,THANHTIEN,GIAMGIA)</a:t>
            </a:r>
          </a:p>
          <a:p>
            <a:pPr marL="342900" marR="0" lvl="0" indent="-342900" algn="ctr">
              <a:lnSpc>
                <a:spcPct val="150000"/>
              </a:lnSpc>
              <a:spcBef>
                <a:spcPts val="0"/>
              </a:spcBef>
              <a:spcAft>
                <a:spcPts val="0"/>
              </a:spcAft>
              <a:buFont typeface="Symbol" panose="05050102010706020507" pitchFamily="18" charset="2"/>
              <a:buChar char=""/>
            </a:pPr>
            <a:r>
              <a:rPr lang="vi-VN" sz="4000"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ea typeface="Times New Roman" panose="02020603050405020304" pitchFamily="18" charset="0"/>
              </a:rPr>
              <a:t>TABLEFOOD(MABAN,TENBAN,KHUVUCBAN)</a:t>
            </a:r>
          </a:p>
          <a:p>
            <a:pPr marL="342900" marR="0" lvl="0" indent="-342900" algn="ctr">
              <a:lnSpc>
                <a:spcPct val="150000"/>
              </a:lnSpc>
              <a:spcBef>
                <a:spcPts val="0"/>
              </a:spcBef>
              <a:spcAft>
                <a:spcPts val="0"/>
              </a:spcAft>
              <a:buFont typeface="Symbol" panose="05050102010706020507" pitchFamily="18" charset="2"/>
              <a:buChar char=""/>
            </a:pPr>
            <a:r>
              <a:rPr lang="vi-VN" sz="4000"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ea typeface="Times New Roman" panose="02020603050405020304" pitchFamily="18" charset="0"/>
              </a:rPr>
              <a:t>TABLEAREA(MAKHUVUC,TENKHUVUC)</a:t>
            </a:r>
          </a:p>
          <a:p>
            <a:pPr marL="342900" marR="0" lvl="0" indent="-342900" algn="ctr">
              <a:lnSpc>
                <a:spcPct val="150000"/>
              </a:lnSpc>
              <a:spcBef>
                <a:spcPts val="0"/>
              </a:spcBef>
              <a:spcAft>
                <a:spcPts val="0"/>
              </a:spcAft>
              <a:buFont typeface="Symbol" panose="05050102010706020507" pitchFamily="18" charset="2"/>
              <a:buChar char=""/>
            </a:pPr>
            <a:r>
              <a:rPr lang="vi-VN" sz="4000"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ea typeface="Times New Roman" panose="02020603050405020304" pitchFamily="18" charset="0"/>
              </a:rPr>
              <a:t>CATEGORYFOOB(MALOAI,TENLOAI)</a:t>
            </a:r>
            <a:endParaRPr lang="vi-VN" sz="40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6299759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本框 17"/>
          <p:cNvSpPr txBox="1"/>
          <p:nvPr/>
        </p:nvSpPr>
        <p:spPr>
          <a:xfrm>
            <a:off x="-226061" y="459372"/>
            <a:ext cx="13192761" cy="1938992"/>
          </a:xfrm>
          <a:prstGeom prst="rect">
            <a:avLst/>
          </a:prstGeom>
          <a:noFill/>
        </p:spPr>
        <p:txBody>
          <a:bodyPr wrap="square" rtlCol="0">
            <a:spAutoFit/>
          </a:bodyPr>
          <a:lstStyle/>
          <a:p>
            <a:pPr algn="ctr"/>
            <a:r>
              <a:rPr lang="vi-VN" sz="6000" dirty="0">
                <a:solidFill>
                  <a:srgbClr val="334D3C"/>
                </a:solidFill>
                <a:latin typeface="Calibri" panose="020F0502020204030204" charset="0"/>
                <a:ea typeface="Calibri" panose="020F0502020204030204" charset="0"/>
                <a:cs typeface="Calibri" panose="020F0502020204030204" charset="0"/>
              </a:rPr>
              <a:t>KHÓA CHÍNH KHÓA PHỤ TRONG MÔ HÌNH PDM</a:t>
            </a:r>
            <a:endParaRPr lang="en-US" sz="6000" dirty="0">
              <a:solidFill>
                <a:srgbClr val="334D3C"/>
              </a:solidFill>
              <a:latin typeface="Calibri" panose="020F0502020204030204" charset="0"/>
              <a:ea typeface="Calibri" panose="020F0502020204030204" charset="0"/>
              <a:cs typeface="Calibri" panose="020F0502020204030204" charset="0"/>
            </a:endParaRPr>
          </a:p>
        </p:txBody>
      </p:sp>
      <p:sp>
        <p:nvSpPr>
          <p:cNvPr id="5" name="文本框 4"/>
          <p:cNvSpPr txBox="1"/>
          <p:nvPr/>
        </p:nvSpPr>
        <p:spPr>
          <a:xfrm>
            <a:off x="12533137" y="225213"/>
            <a:ext cx="1333570" cy="2997200"/>
          </a:xfrm>
          <a:prstGeom prst="rect">
            <a:avLst/>
          </a:prstGeom>
          <a:noFill/>
        </p:spPr>
        <p:txBody>
          <a:bodyPr vert="eaVert" wrap="square" rtlCol="0">
            <a:spAutoFit/>
          </a:bodyPr>
          <a:lstStyle/>
          <a:p>
            <a:endParaRPr lang="en-US" altLang="zh-CN" sz="3733" dirty="0">
              <a:solidFill>
                <a:srgbClr val="334D3C"/>
              </a:solidFill>
              <a:latin typeface="Calibri" panose="020F0502020204030204" charset="0"/>
              <a:ea typeface="Calibri" panose="020F0502020204030204" charset="0"/>
              <a:sym typeface="+mn-ea"/>
            </a:endParaRPr>
          </a:p>
          <a:p>
            <a:endParaRPr lang="en-US" altLang="zh-CN" sz="3733" dirty="0">
              <a:solidFill>
                <a:srgbClr val="334D3C"/>
              </a:solidFill>
              <a:latin typeface="Calibri" panose="020F0502020204030204" charset="0"/>
              <a:ea typeface="Calibri" panose="020F0502020204030204" charset="0"/>
              <a:sym typeface="+mn-ea"/>
            </a:endParaRPr>
          </a:p>
        </p:txBody>
      </p:sp>
      <p:sp>
        <p:nvSpPr>
          <p:cNvPr id="9" name="矩形 8"/>
          <p:cNvSpPr/>
          <p:nvPr/>
        </p:nvSpPr>
        <p:spPr>
          <a:xfrm>
            <a:off x="12473941" y="572347"/>
            <a:ext cx="100753" cy="1498600"/>
          </a:xfrm>
          <a:prstGeom prst="rect">
            <a:avLst/>
          </a:prstGeom>
          <a:solidFill>
            <a:srgbClr val="4A23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334D3C"/>
              </a:solidFill>
            </a:endParaRPr>
          </a:p>
        </p:txBody>
      </p:sp>
      <p:sp>
        <p:nvSpPr>
          <p:cNvPr id="6" name="椭圆 5"/>
          <p:cNvSpPr/>
          <p:nvPr/>
        </p:nvSpPr>
        <p:spPr>
          <a:xfrm>
            <a:off x="12966700" y="3005667"/>
            <a:ext cx="406400" cy="406400"/>
          </a:xfrm>
          <a:prstGeom prst="ellipse">
            <a:avLst/>
          </a:prstGeom>
          <a:solidFill>
            <a:srgbClr val="334D3C"/>
          </a:solidFill>
          <a:ln w="38100">
            <a:solidFill>
              <a:srgbClr val="4A23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1" name="椭圆 10"/>
          <p:cNvSpPr/>
          <p:nvPr/>
        </p:nvSpPr>
        <p:spPr>
          <a:xfrm>
            <a:off x="11609493" y="6064673"/>
            <a:ext cx="406400" cy="406400"/>
          </a:xfrm>
          <a:prstGeom prst="ellipse">
            <a:avLst/>
          </a:prstGeom>
          <a:solidFill>
            <a:srgbClr val="334D3C"/>
          </a:solidFill>
          <a:ln w="38100">
            <a:solidFill>
              <a:srgbClr val="4A23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3" name="椭圆 12"/>
          <p:cNvSpPr/>
          <p:nvPr/>
        </p:nvSpPr>
        <p:spPr>
          <a:xfrm>
            <a:off x="14381480" y="6064673"/>
            <a:ext cx="406400" cy="406400"/>
          </a:xfrm>
          <a:prstGeom prst="ellipse">
            <a:avLst/>
          </a:prstGeom>
          <a:solidFill>
            <a:srgbClr val="334D3C"/>
          </a:solidFill>
          <a:ln w="38100">
            <a:solidFill>
              <a:srgbClr val="4A23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5" name="椭圆 14"/>
          <p:cNvSpPr/>
          <p:nvPr/>
        </p:nvSpPr>
        <p:spPr>
          <a:xfrm>
            <a:off x="11203093" y="4368800"/>
            <a:ext cx="406400" cy="406400"/>
          </a:xfrm>
          <a:prstGeom prst="ellipse">
            <a:avLst/>
          </a:prstGeom>
          <a:solidFill>
            <a:srgbClr val="334D3C"/>
          </a:solidFill>
          <a:ln w="38100">
            <a:solidFill>
              <a:srgbClr val="4A23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6" name="矩形 15"/>
          <p:cNvSpPr/>
          <p:nvPr/>
        </p:nvSpPr>
        <p:spPr>
          <a:xfrm>
            <a:off x="-27940" y="2336800"/>
            <a:ext cx="16289867" cy="330200"/>
          </a:xfrm>
          <a:prstGeom prst="rect">
            <a:avLst/>
          </a:prstGeom>
          <a:solidFill>
            <a:srgbClr val="334D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pic>
        <p:nvPicPr>
          <p:cNvPr id="104" name="Picture 103"/>
          <p:cNvPicPr/>
          <p:nvPr/>
        </p:nvPicPr>
        <p:blipFill>
          <a:blip r:embed="rId2"/>
          <a:stretch>
            <a:fillRect/>
          </a:stretch>
        </p:blipFill>
        <p:spPr>
          <a:xfrm>
            <a:off x="-27940" y="2667001"/>
            <a:ext cx="6858847" cy="5582073"/>
          </a:xfrm>
          <a:prstGeom prst="rect">
            <a:avLst/>
          </a:prstGeom>
          <a:noFill/>
          <a:ln w="9525">
            <a:noFill/>
          </a:ln>
        </p:spPr>
      </p:pic>
      <p:pic>
        <p:nvPicPr>
          <p:cNvPr id="105" name="Picture 104"/>
          <p:cNvPicPr/>
          <p:nvPr/>
        </p:nvPicPr>
        <p:blipFill>
          <a:blip r:embed="rId3"/>
          <a:stretch>
            <a:fillRect/>
          </a:stretch>
        </p:blipFill>
        <p:spPr>
          <a:xfrm>
            <a:off x="6830907" y="2755900"/>
            <a:ext cx="2641600" cy="2069253"/>
          </a:xfrm>
          <a:prstGeom prst="rect">
            <a:avLst/>
          </a:prstGeom>
          <a:noFill/>
          <a:ln w="9525">
            <a:noFill/>
          </a:ln>
        </p:spPr>
      </p:pic>
      <p:pic>
        <p:nvPicPr>
          <p:cNvPr id="106" name="Picture 105"/>
          <p:cNvPicPr/>
          <p:nvPr/>
        </p:nvPicPr>
        <p:blipFill>
          <a:blip r:embed="rId4"/>
          <a:stretch>
            <a:fillRect/>
          </a:stretch>
        </p:blipFill>
        <p:spPr>
          <a:xfrm>
            <a:off x="6846994" y="5078308"/>
            <a:ext cx="2615353" cy="2330873"/>
          </a:xfrm>
          <a:prstGeom prst="rect">
            <a:avLst/>
          </a:prstGeom>
          <a:noFill/>
          <a:ln w="9525">
            <a:noFill/>
          </a:ln>
        </p:spPr>
      </p:pic>
      <p:pic>
        <p:nvPicPr>
          <p:cNvPr id="107" name="Picture 106"/>
          <p:cNvPicPr/>
          <p:nvPr/>
        </p:nvPicPr>
        <p:blipFill>
          <a:blip r:embed="rId5"/>
          <a:stretch>
            <a:fillRect/>
          </a:stretch>
        </p:blipFill>
        <p:spPr>
          <a:xfrm>
            <a:off x="6846993" y="7662334"/>
            <a:ext cx="2614507" cy="1997287"/>
          </a:xfrm>
          <a:prstGeom prst="rect">
            <a:avLst/>
          </a:prstGeom>
          <a:noFill/>
          <a:ln w="9525">
            <a:noFill/>
          </a:ln>
        </p:spPr>
      </p:pic>
      <p:sp>
        <p:nvSpPr>
          <p:cNvPr id="2" name="椭圆 14"/>
          <p:cNvSpPr/>
          <p:nvPr/>
        </p:nvSpPr>
        <p:spPr>
          <a:xfrm>
            <a:off x="14787880" y="4418753"/>
            <a:ext cx="406400" cy="406400"/>
          </a:xfrm>
          <a:prstGeom prst="ellipse">
            <a:avLst/>
          </a:prstGeom>
          <a:solidFill>
            <a:srgbClr val="334D3C"/>
          </a:solidFill>
          <a:ln w="38100">
            <a:solidFill>
              <a:srgbClr val="4A23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cxnSp>
        <p:nvCxnSpPr>
          <p:cNvPr id="3" name="Straight Connector 2"/>
          <p:cNvCxnSpPr/>
          <p:nvPr/>
        </p:nvCxnSpPr>
        <p:spPr>
          <a:xfrm flipH="1">
            <a:off x="11805073" y="3168227"/>
            <a:ext cx="1359747" cy="3131820"/>
          </a:xfrm>
          <a:prstGeom prst="line">
            <a:avLst/>
          </a:prstGeom>
        </p:spPr>
        <p:style>
          <a:lnRef idx="1">
            <a:schemeClr val="dk1"/>
          </a:lnRef>
          <a:fillRef idx="0">
            <a:schemeClr val="dk1"/>
          </a:fillRef>
          <a:effectRef idx="0">
            <a:schemeClr val="dk1"/>
          </a:effectRef>
          <a:fontRef idx="minor">
            <a:schemeClr val="tx1"/>
          </a:fontRef>
        </p:style>
      </p:cxnSp>
      <p:cxnSp>
        <p:nvCxnSpPr>
          <p:cNvPr id="4" name="Straight Connector 3"/>
          <p:cNvCxnSpPr>
            <a:endCxn id="13" idx="5"/>
          </p:cNvCxnSpPr>
          <p:nvPr/>
        </p:nvCxnSpPr>
        <p:spPr>
          <a:xfrm>
            <a:off x="13164821" y="3147907"/>
            <a:ext cx="1563793" cy="3263900"/>
          </a:xfrm>
          <a:prstGeom prst="line">
            <a:avLst/>
          </a:prstGeom>
        </p:spPr>
        <p:style>
          <a:lnRef idx="1">
            <a:schemeClr val="dk1"/>
          </a:lnRef>
          <a:fillRef idx="0">
            <a:schemeClr val="dk1"/>
          </a:fillRef>
          <a:effectRef idx="0">
            <a:schemeClr val="dk1"/>
          </a:effectRef>
          <a:fontRef idx="minor">
            <a:schemeClr val="tx1"/>
          </a:fontRef>
        </p:style>
      </p:cxnSp>
      <p:cxnSp>
        <p:nvCxnSpPr>
          <p:cNvPr id="7" name="Straight Connector 6"/>
          <p:cNvCxnSpPr/>
          <p:nvPr/>
        </p:nvCxnSpPr>
        <p:spPr>
          <a:xfrm>
            <a:off x="11413068" y="4589781"/>
            <a:ext cx="3605953" cy="41487"/>
          </a:xfrm>
          <a:prstGeom prst="line">
            <a:avLst/>
          </a:prstGeom>
        </p:spPr>
        <p:style>
          <a:lnRef idx="1">
            <a:schemeClr val="dk1"/>
          </a:lnRef>
          <a:fillRef idx="0">
            <a:schemeClr val="dk1"/>
          </a:fillRef>
          <a:effectRef idx="0">
            <a:schemeClr val="dk1"/>
          </a:effectRef>
          <a:fontRef idx="minor">
            <a:schemeClr val="tx1"/>
          </a:fontRef>
        </p:style>
      </p:cxnSp>
      <p:cxnSp>
        <p:nvCxnSpPr>
          <p:cNvPr id="17" name="Straight Connector 16"/>
          <p:cNvCxnSpPr/>
          <p:nvPr/>
        </p:nvCxnSpPr>
        <p:spPr>
          <a:xfrm>
            <a:off x="11392748" y="4569461"/>
            <a:ext cx="3275753" cy="1772073"/>
          </a:xfrm>
          <a:prstGeom prst="line">
            <a:avLst/>
          </a:prstGeom>
        </p:spPr>
        <p:style>
          <a:lnRef idx="1">
            <a:schemeClr val="dk1"/>
          </a:lnRef>
          <a:fillRef idx="0">
            <a:schemeClr val="dk1"/>
          </a:fillRef>
          <a:effectRef idx="0">
            <a:schemeClr val="dk1"/>
          </a:effectRef>
          <a:fontRef idx="minor">
            <a:schemeClr val="tx1"/>
          </a:fontRef>
        </p:style>
      </p:cxnSp>
      <p:cxnSp>
        <p:nvCxnSpPr>
          <p:cNvPr id="19" name="Straight Connector 18"/>
          <p:cNvCxnSpPr/>
          <p:nvPr/>
        </p:nvCxnSpPr>
        <p:spPr>
          <a:xfrm flipH="1">
            <a:off x="11722101" y="4631267"/>
            <a:ext cx="3255433" cy="1730587"/>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056572495"/>
      </p:ext>
    </p:extLst>
  </p:cSld>
  <p:clrMapOvr>
    <a:masterClrMapping/>
  </p:clrMapOvr>
  <mc:AlternateContent xmlns:mc="http://schemas.openxmlformats.org/markup-compatibility/2006" xmlns:p14="http://schemas.microsoft.com/office/powerpoint/2010/main">
    <mc:Choice Requires="p14">
      <p:transition spd="med">
        <p:newsflash/>
      </p:transition>
    </mc:Choice>
    <mc:Fallback xmlns="">
      <p:transition spd="med">
        <p:newsflash/>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rgbClr val="05668D"/>
            </a:gs>
            <a:gs pos="50000">
              <a:schemeClr val="accent1">
                <a:tint val="44500"/>
                <a:satMod val="160000"/>
              </a:schemeClr>
            </a:gs>
            <a:gs pos="100000">
              <a:schemeClr val="accent1">
                <a:tint val="23500"/>
                <a:satMod val="160000"/>
              </a:schemeClr>
            </a:gs>
          </a:gsLst>
          <a:lin ang="5400000" scaled="0"/>
        </a:gradFill>
        <a:effectLst/>
      </p:bgPr>
    </p:bg>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BD073FB2-6DA9-4702-929C-3B69AD5B8F3E}"/>
              </a:ext>
            </a:extLst>
          </p:cNvPr>
          <p:cNvSpPr txBox="1"/>
          <p:nvPr/>
        </p:nvSpPr>
        <p:spPr>
          <a:xfrm>
            <a:off x="340658" y="28202"/>
            <a:ext cx="15616517" cy="1446550"/>
          </a:xfrm>
          <a:prstGeom prst="rect">
            <a:avLst/>
          </a:prstGeom>
          <a:noFill/>
        </p:spPr>
        <p:txBody>
          <a:bodyPr wrap="square" rtlCol="0">
            <a:spAutoFit/>
          </a:bodyPr>
          <a:lstStyle/>
          <a:p>
            <a:pPr algn="ctr"/>
            <a:r>
              <a:rPr lang="es-MX" sz="8800" dirty="0" err="1">
                <a:effectLst>
                  <a:glow rad="101600">
                    <a:schemeClr val="bg1">
                      <a:alpha val="60000"/>
                    </a:schemeClr>
                  </a:glow>
                </a:effectLst>
                <a:latin typeface="Cambria" panose="02040503050406030204" pitchFamily="18" charset="0"/>
                <a:ea typeface="Cambria" panose="02040503050406030204" pitchFamily="18" charset="0"/>
              </a:rPr>
              <a:t>Nội</a:t>
            </a:r>
            <a:r>
              <a:rPr lang="es-MX" sz="8800" dirty="0">
                <a:effectLst>
                  <a:glow rad="101600">
                    <a:schemeClr val="bg1">
                      <a:alpha val="60000"/>
                    </a:schemeClr>
                  </a:glow>
                </a:effectLst>
                <a:latin typeface="Cambria" panose="02040503050406030204" pitchFamily="18" charset="0"/>
                <a:ea typeface="Cambria" panose="02040503050406030204" pitchFamily="18" charset="0"/>
              </a:rPr>
              <a:t> </a:t>
            </a:r>
            <a:r>
              <a:rPr lang="es-MX" sz="8800" dirty="0" err="1">
                <a:effectLst>
                  <a:glow rad="101600">
                    <a:schemeClr val="bg1">
                      <a:alpha val="60000"/>
                    </a:schemeClr>
                  </a:glow>
                </a:effectLst>
                <a:latin typeface="Cambria" panose="02040503050406030204" pitchFamily="18" charset="0"/>
                <a:ea typeface="Cambria" panose="02040503050406030204" pitchFamily="18" charset="0"/>
              </a:rPr>
              <a:t>dung</a:t>
            </a:r>
            <a:endParaRPr lang="es-MX" sz="8800" dirty="0">
              <a:effectLst>
                <a:glow rad="101600">
                  <a:schemeClr val="bg1">
                    <a:alpha val="60000"/>
                  </a:schemeClr>
                </a:glow>
              </a:effectLst>
              <a:latin typeface="Cambria" panose="02040503050406030204" pitchFamily="18" charset="0"/>
              <a:ea typeface="Cambria" panose="02040503050406030204" pitchFamily="18" charset="0"/>
            </a:endParaRPr>
          </a:p>
        </p:txBody>
      </p:sp>
      <p:grpSp>
        <p:nvGrpSpPr>
          <p:cNvPr id="11" name="Grupo 10">
            <a:extLst>
              <a:ext uri="{FF2B5EF4-FFF2-40B4-BE49-F238E27FC236}">
                <a16:creationId xmlns:a16="http://schemas.microsoft.com/office/drawing/2014/main" id="{E6E21100-C64A-4648-9153-7B3437742267}"/>
              </a:ext>
            </a:extLst>
          </p:cNvPr>
          <p:cNvGrpSpPr/>
          <p:nvPr/>
        </p:nvGrpSpPr>
        <p:grpSpPr>
          <a:xfrm>
            <a:off x="5809294" y="2650637"/>
            <a:ext cx="4276908" cy="3042458"/>
            <a:chOff x="2809251" y="6068292"/>
            <a:chExt cx="4032124" cy="3073375"/>
          </a:xfrm>
        </p:grpSpPr>
        <p:pic>
          <p:nvPicPr>
            <p:cNvPr id="12" name="Imagen 11">
              <a:extLst>
                <a:ext uri="{FF2B5EF4-FFF2-40B4-BE49-F238E27FC236}">
                  <a16:creationId xmlns:a16="http://schemas.microsoft.com/office/drawing/2014/main" id="{0551275D-4C10-44EF-9F13-D5C7A416ED03}"/>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9913" b="89796" l="3778" r="96889">
                          <a14:foregroundMark x1="9556" y1="47230" x2="10222" y2="47230"/>
                          <a14:foregroundMark x1="8667" y1="62974" x2="5778" y2="78426"/>
                          <a14:foregroundMark x1="5778" y1="78426" x2="56444" y2="90379"/>
                          <a14:foregroundMark x1="56444" y1="90379" x2="76889" y2="83965"/>
                          <a14:foregroundMark x1="76889" y1="83965" x2="92222" y2="69388"/>
                          <a14:foregroundMark x1="92222" y1="69388" x2="89333" y2="60350"/>
                          <a14:foregroundMark x1="95556" y1="65306" x2="96889" y2="73178"/>
                          <a14:foregroundMark x1="3778" y1="66764" x2="5333" y2="74636"/>
                        </a14:backgroundRemoval>
                      </a14:imgEffect>
                    </a14:imgLayer>
                  </a14:imgProps>
                </a:ext>
              </a:extLst>
            </a:blip>
            <a:stretch>
              <a:fillRect/>
            </a:stretch>
          </p:blipFill>
          <p:spPr>
            <a:xfrm>
              <a:off x="2809251" y="6068292"/>
              <a:ext cx="4032124" cy="3073375"/>
            </a:xfrm>
            <a:prstGeom prst="rect">
              <a:avLst/>
            </a:prstGeom>
          </p:spPr>
        </p:pic>
        <p:pic>
          <p:nvPicPr>
            <p:cNvPr id="13" name="Imagen 12" descr="Texto&#10;&#10;Descripción generada automáticamente con confianza media">
              <a:extLst>
                <a:ext uri="{FF2B5EF4-FFF2-40B4-BE49-F238E27FC236}">
                  <a16:creationId xmlns:a16="http://schemas.microsoft.com/office/drawing/2014/main" id="{62F98395-E1B8-488A-9B9B-FB3950A59479}"/>
                </a:ext>
              </a:extLst>
            </p:cNvPr>
            <p:cNvPicPr>
              <a:picLocks noChangeAspect="1"/>
            </p:cNvPicPr>
            <p:nvPr/>
          </p:nvPicPr>
          <p:blipFill rotWithShape="1">
            <a:blip r:embed="rId4" cstate="print">
              <a:extLst>
                <a:ext uri="{BEBA8EAE-BF5A-486C-A8C5-ECC9F3942E4B}">
                  <a14:imgProps xmlns:a14="http://schemas.microsoft.com/office/drawing/2010/main">
                    <a14:imgLayer r:embed="rId5">
                      <a14:imgEffect>
                        <a14:backgroundRemoval t="10000" b="90250" l="9000" r="95250">
                          <a14:foregroundMark x1="91625" y1="67000" x2="92375" y2="71563"/>
                          <a14:foregroundMark x1="76875" y1="90250" x2="84125" y2="89750"/>
                          <a14:foregroundMark x1="93563" y1="65000" x2="95250" y2="69875"/>
                          <a14:foregroundMark x1="9938" y1="62875" x2="9000" y2="68938"/>
                        </a14:backgroundRemoval>
                      </a14:imgEffect>
                    </a14:imgLayer>
                  </a14:imgProps>
                </a:ext>
                <a:ext uri="{28A0092B-C50C-407E-A947-70E740481C1C}">
                  <a14:useLocalDpi xmlns:a14="http://schemas.microsoft.com/office/drawing/2010/main" val="0"/>
                </a:ext>
              </a:extLst>
            </a:blip>
            <a:srcRect l="6061" t="33099" r="2546" b="3455"/>
            <a:stretch/>
          </p:blipFill>
          <p:spPr>
            <a:xfrm>
              <a:off x="4052228" y="6869439"/>
              <a:ext cx="1583473" cy="1099271"/>
            </a:xfrm>
            <a:prstGeom prst="rect">
              <a:avLst/>
            </a:prstGeom>
          </p:spPr>
        </p:pic>
      </p:grpSp>
      <p:grpSp>
        <p:nvGrpSpPr>
          <p:cNvPr id="18" name="Grupo 17">
            <a:extLst>
              <a:ext uri="{FF2B5EF4-FFF2-40B4-BE49-F238E27FC236}">
                <a16:creationId xmlns:a16="http://schemas.microsoft.com/office/drawing/2014/main" id="{A62FAC45-1E69-4F06-95DF-9740D7E6A3A0}"/>
              </a:ext>
            </a:extLst>
          </p:cNvPr>
          <p:cNvGrpSpPr/>
          <p:nvPr/>
        </p:nvGrpSpPr>
        <p:grpSpPr>
          <a:xfrm>
            <a:off x="294303" y="1865376"/>
            <a:ext cx="5166656" cy="2764783"/>
            <a:chOff x="581888" y="2027151"/>
            <a:chExt cx="5054139" cy="2360814"/>
          </a:xfrm>
        </p:grpSpPr>
        <p:pic>
          <p:nvPicPr>
            <p:cNvPr id="7" name="Imagen 6" descr="Una caricatura de una persona&#10;&#10;Descripción generada automáticamente con confianza baja">
              <a:extLst>
                <a:ext uri="{FF2B5EF4-FFF2-40B4-BE49-F238E27FC236}">
                  <a16:creationId xmlns:a16="http://schemas.microsoft.com/office/drawing/2014/main" id="{65B92DD5-9099-4F4E-99F2-7FCB1A1A7AA6}"/>
                </a:ext>
              </a:extLst>
            </p:cNvPr>
            <p:cNvPicPr>
              <a:picLocks noChangeAspect="1"/>
            </p:cNvPicPr>
            <p:nvPr/>
          </p:nvPicPr>
          <p:blipFill rotWithShape="1">
            <a:blip r:embed="rId6">
              <a:extLst>
                <a:ext uri="{BEBA8EAE-BF5A-486C-A8C5-ECC9F3942E4B}">
                  <a14:imgProps xmlns:a14="http://schemas.microsoft.com/office/drawing/2010/main">
                    <a14:imgLayer r:embed="rId7">
                      <a14:imgEffect>
                        <a14:backgroundRemoval t="10000" b="90000" l="10000" r="90000">
                          <a14:foregroundMark x1="86553" y1="22964" x2="86360" y2="30619"/>
                          <a14:foregroundMark x1="86553" y1="24104" x2="86766" y2="30619"/>
                          <a14:foregroundMark x1="86484" y1="42345" x2="85452" y2="48371"/>
                          <a14:backgroundMark x1="87408" y1="30619" x2="87408" y2="40065"/>
                          <a14:backgroundMark x1="86919" y1="35993" x2="86919" y2="42345"/>
                        </a14:backgroundRemoval>
                      </a14:imgEffect>
                    </a14:imgLayer>
                  </a14:imgProps>
                </a:ext>
                <a:ext uri="{28A0092B-C50C-407E-A947-70E740481C1C}">
                  <a14:useLocalDpi xmlns:a14="http://schemas.microsoft.com/office/drawing/2010/main" val="0"/>
                </a:ext>
              </a:extLst>
            </a:blip>
            <a:srcRect l="10538" t="17881" r="11236" b="23282"/>
            <a:stretch/>
          </p:blipFill>
          <p:spPr>
            <a:xfrm>
              <a:off x="581888" y="2027151"/>
              <a:ext cx="5054139" cy="2360814"/>
            </a:xfrm>
            <a:prstGeom prst="rect">
              <a:avLst/>
            </a:prstGeom>
          </p:spPr>
        </p:pic>
        <p:sp>
          <p:nvSpPr>
            <p:cNvPr id="14" name="Rectángulo 13">
              <a:extLst>
                <a:ext uri="{FF2B5EF4-FFF2-40B4-BE49-F238E27FC236}">
                  <a16:creationId xmlns:a16="http://schemas.microsoft.com/office/drawing/2014/main" id="{7DF6D281-368F-4B0D-874F-214A4E1B618E}"/>
                </a:ext>
              </a:extLst>
            </p:cNvPr>
            <p:cNvSpPr/>
            <p:nvPr/>
          </p:nvSpPr>
          <p:spPr>
            <a:xfrm>
              <a:off x="1169346" y="2622894"/>
              <a:ext cx="3103396" cy="1266305"/>
            </a:xfrm>
            <a:prstGeom prst="rect">
              <a:avLst/>
            </a:prstGeom>
            <a:solidFill>
              <a:srgbClr val="FDDB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grpSp>
        <p:nvGrpSpPr>
          <p:cNvPr id="19" name="Grupo 18">
            <a:extLst>
              <a:ext uri="{FF2B5EF4-FFF2-40B4-BE49-F238E27FC236}">
                <a16:creationId xmlns:a16="http://schemas.microsoft.com/office/drawing/2014/main" id="{D736DAC9-DBA7-45FF-A2C3-605D20E06324}"/>
              </a:ext>
            </a:extLst>
          </p:cNvPr>
          <p:cNvGrpSpPr/>
          <p:nvPr/>
        </p:nvGrpSpPr>
        <p:grpSpPr>
          <a:xfrm>
            <a:off x="10086203" y="1835685"/>
            <a:ext cx="5637600" cy="3042458"/>
            <a:chOff x="10736351" y="2027151"/>
            <a:chExt cx="5054139" cy="2360814"/>
          </a:xfrm>
        </p:grpSpPr>
        <p:pic>
          <p:nvPicPr>
            <p:cNvPr id="9" name="Imagen 8" descr="Una caricatura de una persona&#10;&#10;Descripción generada automáticamente con confianza baja">
              <a:extLst>
                <a:ext uri="{FF2B5EF4-FFF2-40B4-BE49-F238E27FC236}">
                  <a16:creationId xmlns:a16="http://schemas.microsoft.com/office/drawing/2014/main" id="{3AB0247D-68E5-4933-AB70-00AC8B64D3C1}"/>
                </a:ext>
              </a:extLst>
            </p:cNvPr>
            <p:cNvPicPr>
              <a:picLocks noChangeAspect="1"/>
            </p:cNvPicPr>
            <p:nvPr/>
          </p:nvPicPr>
          <p:blipFill rotWithShape="1">
            <a:blip r:embed="rId6">
              <a:extLst>
                <a:ext uri="{BEBA8EAE-BF5A-486C-A8C5-ECC9F3942E4B}">
                  <a14:imgProps xmlns:a14="http://schemas.microsoft.com/office/drawing/2010/main">
                    <a14:imgLayer r:embed="rId7">
                      <a14:imgEffect>
                        <a14:backgroundRemoval t="10000" b="90000" l="10000" r="90000">
                          <a14:foregroundMark x1="86553" y1="22964" x2="86360" y2="30619"/>
                          <a14:foregroundMark x1="86553" y1="24104" x2="86766" y2="30619"/>
                          <a14:foregroundMark x1="86484" y1="42345" x2="85452" y2="48371"/>
                          <a14:backgroundMark x1="87408" y1="30619" x2="87408" y2="40065"/>
                          <a14:backgroundMark x1="86919" y1="35993" x2="86919" y2="42345"/>
                        </a14:backgroundRemoval>
                      </a14:imgEffect>
                    </a14:imgLayer>
                  </a14:imgProps>
                </a:ext>
                <a:ext uri="{28A0092B-C50C-407E-A947-70E740481C1C}">
                  <a14:useLocalDpi xmlns:a14="http://schemas.microsoft.com/office/drawing/2010/main" val="0"/>
                </a:ext>
              </a:extLst>
            </a:blip>
            <a:srcRect l="10538" t="17881" r="11236" b="23282"/>
            <a:stretch/>
          </p:blipFill>
          <p:spPr>
            <a:xfrm>
              <a:off x="10736351" y="2027151"/>
              <a:ext cx="5054139" cy="2360814"/>
            </a:xfrm>
            <a:prstGeom prst="rect">
              <a:avLst/>
            </a:prstGeom>
          </p:spPr>
        </p:pic>
        <p:sp>
          <p:nvSpPr>
            <p:cNvPr id="15" name="Rectángulo 14">
              <a:extLst>
                <a:ext uri="{FF2B5EF4-FFF2-40B4-BE49-F238E27FC236}">
                  <a16:creationId xmlns:a16="http://schemas.microsoft.com/office/drawing/2014/main" id="{7BD6537C-2FF9-4237-88EE-8C8CA787115C}"/>
                </a:ext>
              </a:extLst>
            </p:cNvPr>
            <p:cNvSpPr/>
            <p:nvPr/>
          </p:nvSpPr>
          <p:spPr>
            <a:xfrm>
              <a:off x="11363521" y="2577554"/>
              <a:ext cx="3103396" cy="1266305"/>
            </a:xfrm>
            <a:prstGeom prst="rect">
              <a:avLst/>
            </a:prstGeom>
            <a:solidFill>
              <a:srgbClr val="FDDB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grpSp>
        <p:nvGrpSpPr>
          <p:cNvPr id="20" name="Grupo 19">
            <a:extLst>
              <a:ext uri="{FF2B5EF4-FFF2-40B4-BE49-F238E27FC236}">
                <a16:creationId xmlns:a16="http://schemas.microsoft.com/office/drawing/2014/main" id="{F7086152-AEC0-4DA6-92BD-EB8140AFD623}"/>
              </a:ext>
            </a:extLst>
          </p:cNvPr>
          <p:cNvGrpSpPr/>
          <p:nvPr/>
        </p:nvGrpSpPr>
        <p:grpSpPr>
          <a:xfrm>
            <a:off x="10917936" y="5712087"/>
            <a:ext cx="4805868" cy="2795999"/>
            <a:chOff x="9682479" y="6334299"/>
            <a:chExt cx="5054139" cy="2360814"/>
          </a:xfrm>
        </p:grpSpPr>
        <p:pic>
          <p:nvPicPr>
            <p:cNvPr id="10" name="Imagen 9" descr="Una caricatura de una persona&#10;&#10;Descripción generada automáticamente con confianza baja">
              <a:extLst>
                <a:ext uri="{FF2B5EF4-FFF2-40B4-BE49-F238E27FC236}">
                  <a16:creationId xmlns:a16="http://schemas.microsoft.com/office/drawing/2014/main" id="{E5541EBB-97A2-4A1A-BCCD-4A78EE2A04A7}"/>
                </a:ext>
              </a:extLst>
            </p:cNvPr>
            <p:cNvPicPr>
              <a:picLocks noChangeAspect="1"/>
            </p:cNvPicPr>
            <p:nvPr/>
          </p:nvPicPr>
          <p:blipFill rotWithShape="1">
            <a:blip r:embed="rId6">
              <a:extLst>
                <a:ext uri="{BEBA8EAE-BF5A-486C-A8C5-ECC9F3942E4B}">
                  <a14:imgProps xmlns:a14="http://schemas.microsoft.com/office/drawing/2010/main">
                    <a14:imgLayer r:embed="rId7">
                      <a14:imgEffect>
                        <a14:backgroundRemoval t="10000" b="90000" l="10000" r="90000">
                          <a14:foregroundMark x1="86553" y1="22964" x2="86360" y2="30619"/>
                          <a14:foregroundMark x1="86553" y1="24104" x2="86766" y2="30619"/>
                          <a14:foregroundMark x1="86484" y1="42345" x2="85452" y2="48371"/>
                          <a14:backgroundMark x1="87408" y1="30619" x2="87408" y2="40065"/>
                          <a14:backgroundMark x1="86919" y1="35993" x2="86919" y2="42345"/>
                        </a14:backgroundRemoval>
                      </a14:imgEffect>
                    </a14:imgLayer>
                  </a14:imgProps>
                </a:ext>
                <a:ext uri="{28A0092B-C50C-407E-A947-70E740481C1C}">
                  <a14:useLocalDpi xmlns:a14="http://schemas.microsoft.com/office/drawing/2010/main" val="0"/>
                </a:ext>
              </a:extLst>
            </a:blip>
            <a:srcRect l="10538" t="17881" r="11236" b="23282"/>
            <a:stretch/>
          </p:blipFill>
          <p:spPr>
            <a:xfrm>
              <a:off x="9682479" y="6334299"/>
              <a:ext cx="5054139" cy="2360814"/>
            </a:xfrm>
            <a:prstGeom prst="rect">
              <a:avLst/>
            </a:prstGeom>
          </p:spPr>
        </p:pic>
        <p:sp>
          <p:nvSpPr>
            <p:cNvPr id="16" name="Rectángulo 15">
              <a:extLst>
                <a:ext uri="{FF2B5EF4-FFF2-40B4-BE49-F238E27FC236}">
                  <a16:creationId xmlns:a16="http://schemas.microsoft.com/office/drawing/2014/main" id="{27597274-4AC5-48F4-AB74-13E5869EB539}"/>
                </a:ext>
              </a:extLst>
            </p:cNvPr>
            <p:cNvSpPr/>
            <p:nvPr/>
          </p:nvSpPr>
          <p:spPr>
            <a:xfrm>
              <a:off x="10296012" y="6943780"/>
              <a:ext cx="3103396" cy="1266305"/>
            </a:xfrm>
            <a:prstGeom prst="rect">
              <a:avLst/>
            </a:prstGeom>
            <a:solidFill>
              <a:srgbClr val="FDDB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grpSp>
        <p:nvGrpSpPr>
          <p:cNvPr id="21" name="Grupo 20">
            <a:extLst>
              <a:ext uri="{FF2B5EF4-FFF2-40B4-BE49-F238E27FC236}">
                <a16:creationId xmlns:a16="http://schemas.microsoft.com/office/drawing/2014/main" id="{3AEE95B5-612D-4293-99C0-41592E347734}"/>
              </a:ext>
            </a:extLst>
          </p:cNvPr>
          <p:cNvGrpSpPr/>
          <p:nvPr/>
        </p:nvGrpSpPr>
        <p:grpSpPr>
          <a:xfrm>
            <a:off x="1" y="5358384"/>
            <a:ext cx="5175504" cy="3020705"/>
            <a:chOff x="1702262" y="6334299"/>
            <a:chExt cx="5054139" cy="2360814"/>
          </a:xfrm>
        </p:grpSpPr>
        <p:pic>
          <p:nvPicPr>
            <p:cNvPr id="8" name="Imagen 7" descr="Una caricatura de una persona&#10;&#10;Descripción generada automáticamente con confianza baja">
              <a:extLst>
                <a:ext uri="{FF2B5EF4-FFF2-40B4-BE49-F238E27FC236}">
                  <a16:creationId xmlns:a16="http://schemas.microsoft.com/office/drawing/2014/main" id="{116E2BD6-670C-4DEF-80D2-67321DE1B372}"/>
                </a:ext>
              </a:extLst>
            </p:cNvPr>
            <p:cNvPicPr>
              <a:picLocks noChangeAspect="1"/>
            </p:cNvPicPr>
            <p:nvPr/>
          </p:nvPicPr>
          <p:blipFill rotWithShape="1">
            <a:blip r:embed="rId6">
              <a:extLst>
                <a:ext uri="{BEBA8EAE-BF5A-486C-A8C5-ECC9F3942E4B}">
                  <a14:imgProps xmlns:a14="http://schemas.microsoft.com/office/drawing/2010/main">
                    <a14:imgLayer r:embed="rId7">
                      <a14:imgEffect>
                        <a14:backgroundRemoval t="10000" b="90000" l="10000" r="90000">
                          <a14:foregroundMark x1="86553" y1="22964" x2="86360" y2="30619"/>
                          <a14:foregroundMark x1="86553" y1="24104" x2="86766" y2="30619"/>
                          <a14:foregroundMark x1="86484" y1="42345" x2="85452" y2="48371"/>
                          <a14:backgroundMark x1="87408" y1="30619" x2="87408" y2="40065"/>
                          <a14:backgroundMark x1="86919" y1="35993" x2="86919" y2="42345"/>
                        </a14:backgroundRemoval>
                      </a14:imgEffect>
                    </a14:imgLayer>
                  </a14:imgProps>
                </a:ext>
                <a:ext uri="{28A0092B-C50C-407E-A947-70E740481C1C}">
                  <a14:useLocalDpi xmlns:a14="http://schemas.microsoft.com/office/drawing/2010/main" val="0"/>
                </a:ext>
              </a:extLst>
            </a:blip>
            <a:srcRect l="10538" t="17881" r="11236" b="23282"/>
            <a:stretch/>
          </p:blipFill>
          <p:spPr>
            <a:xfrm>
              <a:off x="1702262" y="6334299"/>
              <a:ext cx="5054139" cy="2360814"/>
            </a:xfrm>
            <a:prstGeom prst="rect">
              <a:avLst/>
            </a:prstGeom>
          </p:spPr>
        </p:pic>
        <p:sp>
          <p:nvSpPr>
            <p:cNvPr id="17" name="Rectángulo 16">
              <a:extLst>
                <a:ext uri="{FF2B5EF4-FFF2-40B4-BE49-F238E27FC236}">
                  <a16:creationId xmlns:a16="http://schemas.microsoft.com/office/drawing/2014/main" id="{73CAEEEF-B396-4825-8678-48ACE3827022}"/>
                </a:ext>
              </a:extLst>
            </p:cNvPr>
            <p:cNvSpPr/>
            <p:nvPr/>
          </p:nvSpPr>
          <p:spPr>
            <a:xfrm>
              <a:off x="2235437" y="7014328"/>
              <a:ext cx="3103396" cy="1266305"/>
            </a:xfrm>
            <a:prstGeom prst="rect">
              <a:avLst/>
            </a:prstGeom>
            <a:solidFill>
              <a:srgbClr val="FDDB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sp>
        <p:nvSpPr>
          <p:cNvPr id="22" name="CuadroTexto 21">
            <a:extLst>
              <a:ext uri="{FF2B5EF4-FFF2-40B4-BE49-F238E27FC236}">
                <a16:creationId xmlns:a16="http://schemas.microsoft.com/office/drawing/2014/main" id="{A0781E0C-846F-4D83-8E1D-2ED1DDBDBE67}"/>
              </a:ext>
            </a:extLst>
          </p:cNvPr>
          <p:cNvSpPr txBox="1"/>
          <p:nvPr/>
        </p:nvSpPr>
        <p:spPr>
          <a:xfrm>
            <a:off x="1066483" y="2519475"/>
            <a:ext cx="3869999" cy="2277547"/>
          </a:xfrm>
          <a:prstGeom prst="rect">
            <a:avLst/>
          </a:prstGeom>
          <a:noFill/>
        </p:spPr>
        <p:txBody>
          <a:bodyPr wrap="square" rtlCol="0">
            <a:spAutoFit/>
          </a:bodyPr>
          <a:lstStyle/>
          <a:p>
            <a:pPr algn="ctr"/>
            <a:r>
              <a:rPr lang="vi-VN" sz="4400" dirty="0" err="1">
                <a:latin typeface="Cambria" panose="02040503050406030204" pitchFamily="18" charset="0"/>
                <a:ea typeface="Cambria" panose="02040503050406030204" pitchFamily="18" charset="0"/>
              </a:rPr>
              <a:t>Khảo</a:t>
            </a:r>
            <a:r>
              <a:rPr lang="vi-VN" sz="4400" dirty="0">
                <a:latin typeface="Cambria" panose="02040503050406030204" pitchFamily="18" charset="0"/>
                <a:ea typeface="Cambria" panose="02040503050406030204" pitchFamily="18" charset="0"/>
              </a:rPr>
              <a:t> </a:t>
            </a:r>
            <a:r>
              <a:rPr lang="vi-VN" sz="4400" dirty="0" err="1">
                <a:latin typeface="Cambria" panose="02040503050406030204" pitchFamily="18" charset="0"/>
                <a:ea typeface="Cambria" panose="02040503050406030204" pitchFamily="18" charset="0"/>
              </a:rPr>
              <a:t>sát</a:t>
            </a:r>
            <a:r>
              <a:rPr lang="vi-VN" sz="4400" dirty="0">
                <a:latin typeface="Cambria" panose="02040503050406030204" pitchFamily="18" charset="0"/>
                <a:ea typeface="Cambria" panose="02040503050406030204" pitchFamily="18" charset="0"/>
              </a:rPr>
              <a:t> </a:t>
            </a:r>
            <a:r>
              <a:rPr lang="vi-VN" sz="4400" dirty="0" err="1">
                <a:latin typeface="Cambria" panose="02040503050406030204" pitchFamily="18" charset="0"/>
                <a:ea typeface="Cambria" panose="02040503050406030204" pitchFamily="18" charset="0"/>
              </a:rPr>
              <a:t>bài</a:t>
            </a:r>
            <a:r>
              <a:rPr lang="vi-VN" sz="4400" dirty="0">
                <a:latin typeface="Cambria" panose="02040503050406030204" pitchFamily="18" charset="0"/>
                <a:ea typeface="Cambria" panose="02040503050406030204" pitchFamily="18" charset="0"/>
              </a:rPr>
              <a:t> </a:t>
            </a:r>
            <a:r>
              <a:rPr lang="vi-VN" sz="4400" dirty="0" err="1">
                <a:latin typeface="Cambria" panose="02040503050406030204" pitchFamily="18" charset="0"/>
                <a:ea typeface="Cambria" panose="02040503050406030204" pitchFamily="18" charset="0"/>
              </a:rPr>
              <a:t>toán</a:t>
            </a:r>
            <a:endParaRPr lang="es-MX" sz="4400" dirty="0">
              <a:latin typeface="Cambria" panose="02040503050406030204" pitchFamily="18" charset="0"/>
              <a:ea typeface="Cambria" panose="02040503050406030204" pitchFamily="18" charset="0"/>
            </a:endParaRPr>
          </a:p>
          <a:p>
            <a:pPr algn="ctr"/>
            <a:r>
              <a:rPr lang="es-MX" sz="5400" dirty="0">
                <a:latin typeface="Lobster 1.4" panose="02000506000000020003" pitchFamily="50" charset="0"/>
              </a:rPr>
              <a:t> </a:t>
            </a:r>
          </a:p>
        </p:txBody>
      </p:sp>
      <p:sp>
        <p:nvSpPr>
          <p:cNvPr id="23" name="CuadroTexto 22">
            <a:extLst>
              <a:ext uri="{FF2B5EF4-FFF2-40B4-BE49-F238E27FC236}">
                <a16:creationId xmlns:a16="http://schemas.microsoft.com/office/drawing/2014/main" id="{F63B7FEF-65B2-450C-9938-67EF6E0DFE81}"/>
              </a:ext>
            </a:extLst>
          </p:cNvPr>
          <p:cNvSpPr txBox="1"/>
          <p:nvPr/>
        </p:nvSpPr>
        <p:spPr>
          <a:xfrm>
            <a:off x="10293531" y="2724208"/>
            <a:ext cx="5121650" cy="1446550"/>
          </a:xfrm>
          <a:prstGeom prst="rect">
            <a:avLst/>
          </a:prstGeom>
          <a:noFill/>
        </p:spPr>
        <p:txBody>
          <a:bodyPr wrap="square" rtlCol="0">
            <a:spAutoFit/>
          </a:bodyPr>
          <a:lstStyle/>
          <a:p>
            <a:pPr algn="ctr"/>
            <a:r>
              <a:rPr lang="vi-VN" sz="4400" dirty="0">
                <a:latin typeface="Cambria" panose="02040503050406030204" pitchFamily="18" charset="0"/>
                <a:ea typeface="Cambria" panose="02040503050406030204" pitchFamily="18" charset="0"/>
              </a:rPr>
              <a:t>   </a:t>
            </a:r>
            <a:r>
              <a:rPr lang="vi-VN" sz="4400" dirty="0" err="1">
                <a:latin typeface="Cambria" panose="02040503050406030204" pitchFamily="18" charset="0"/>
                <a:ea typeface="Cambria" panose="02040503050406030204" pitchFamily="18" charset="0"/>
              </a:rPr>
              <a:t>Đặt</a:t>
            </a:r>
            <a:r>
              <a:rPr lang="vi-VN" sz="4400" dirty="0">
                <a:latin typeface="Cambria" panose="02040503050406030204" pitchFamily="18" charset="0"/>
                <a:ea typeface="Cambria" panose="02040503050406030204" pitchFamily="18" charset="0"/>
              </a:rPr>
              <a:t> </a:t>
            </a:r>
            <a:r>
              <a:rPr lang="vi-VN" sz="4400" dirty="0" err="1">
                <a:latin typeface="Cambria" panose="02040503050406030204" pitchFamily="18" charset="0"/>
                <a:ea typeface="Cambria" panose="02040503050406030204" pitchFamily="18" charset="0"/>
              </a:rPr>
              <a:t>Tả</a:t>
            </a:r>
            <a:r>
              <a:rPr lang="vi-VN" sz="4400" dirty="0">
                <a:latin typeface="Cambria" panose="02040503050406030204" pitchFamily="18" charset="0"/>
                <a:ea typeface="Cambria" panose="02040503050406030204" pitchFamily="18" charset="0"/>
              </a:rPr>
              <a:t> Yêu </a:t>
            </a:r>
            <a:r>
              <a:rPr lang="vi-VN" sz="4400" dirty="0" err="1">
                <a:latin typeface="Cambria" panose="02040503050406030204" pitchFamily="18" charset="0"/>
                <a:ea typeface="Cambria" panose="02040503050406030204" pitchFamily="18" charset="0"/>
              </a:rPr>
              <a:t>Cầu</a:t>
            </a:r>
            <a:endParaRPr lang="vi-VN" sz="4400" dirty="0">
              <a:latin typeface="Cambria" panose="02040503050406030204" pitchFamily="18" charset="0"/>
              <a:ea typeface="Cambria" panose="02040503050406030204" pitchFamily="18" charset="0"/>
            </a:endParaRPr>
          </a:p>
          <a:p>
            <a:pPr algn="ctr"/>
            <a:r>
              <a:rPr lang="vi-VN" sz="4400" dirty="0">
                <a:latin typeface="Cambria" panose="02040503050406030204" pitchFamily="18" charset="0"/>
                <a:ea typeface="Cambria" panose="02040503050406030204" pitchFamily="18" charset="0"/>
              </a:rPr>
              <a:t> </a:t>
            </a:r>
            <a:r>
              <a:rPr lang="vi-VN" sz="4400" dirty="0" err="1">
                <a:latin typeface="Cambria" panose="02040503050406030204" pitchFamily="18" charset="0"/>
                <a:ea typeface="Cambria" panose="02040503050406030204" pitchFamily="18" charset="0"/>
              </a:rPr>
              <a:t>Bài</a:t>
            </a:r>
            <a:r>
              <a:rPr lang="vi-VN" sz="4400" dirty="0">
                <a:latin typeface="Cambria" panose="02040503050406030204" pitchFamily="18" charset="0"/>
                <a:ea typeface="Cambria" panose="02040503050406030204" pitchFamily="18" charset="0"/>
              </a:rPr>
              <a:t> </a:t>
            </a:r>
            <a:r>
              <a:rPr lang="vi-VN" sz="4400" dirty="0" err="1">
                <a:latin typeface="Cambria" panose="02040503050406030204" pitchFamily="18" charset="0"/>
                <a:ea typeface="Cambria" panose="02040503050406030204" pitchFamily="18" charset="0"/>
              </a:rPr>
              <a:t>Toán</a:t>
            </a:r>
            <a:endParaRPr lang="es-MX" sz="4400" dirty="0">
              <a:latin typeface="Cambria" panose="02040503050406030204" pitchFamily="18" charset="0"/>
              <a:ea typeface="Cambria" panose="02040503050406030204" pitchFamily="18" charset="0"/>
            </a:endParaRPr>
          </a:p>
        </p:txBody>
      </p:sp>
      <p:sp>
        <p:nvSpPr>
          <p:cNvPr id="24" name="CuadroTexto 23">
            <a:extLst>
              <a:ext uri="{FF2B5EF4-FFF2-40B4-BE49-F238E27FC236}">
                <a16:creationId xmlns:a16="http://schemas.microsoft.com/office/drawing/2014/main" id="{FC8255F4-DBD8-437B-B3C1-B3119D02414D}"/>
              </a:ext>
            </a:extLst>
          </p:cNvPr>
          <p:cNvSpPr txBox="1"/>
          <p:nvPr/>
        </p:nvSpPr>
        <p:spPr>
          <a:xfrm>
            <a:off x="451433" y="6155089"/>
            <a:ext cx="4485049" cy="1446550"/>
          </a:xfrm>
          <a:prstGeom prst="rect">
            <a:avLst/>
          </a:prstGeom>
          <a:noFill/>
        </p:spPr>
        <p:txBody>
          <a:bodyPr wrap="square" rtlCol="0">
            <a:spAutoFit/>
          </a:bodyPr>
          <a:lstStyle/>
          <a:p>
            <a:pPr algn="ctr"/>
            <a:r>
              <a:rPr lang="es-MX" sz="4400" dirty="0" err="1">
                <a:latin typeface="Cambria" panose="02040503050406030204" pitchFamily="18" charset="0"/>
                <a:ea typeface="Cambria" panose="02040503050406030204" pitchFamily="18" charset="0"/>
              </a:rPr>
              <a:t>Phân</a:t>
            </a:r>
            <a:r>
              <a:rPr lang="es-MX" sz="4400" dirty="0">
                <a:latin typeface="Cambria" panose="02040503050406030204" pitchFamily="18" charset="0"/>
                <a:ea typeface="Cambria" panose="02040503050406030204" pitchFamily="18" charset="0"/>
              </a:rPr>
              <a:t> </a:t>
            </a:r>
            <a:r>
              <a:rPr lang="es-MX" sz="4400" dirty="0" err="1">
                <a:latin typeface="Cambria" panose="02040503050406030204" pitchFamily="18" charset="0"/>
                <a:ea typeface="Cambria" panose="02040503050406030204" pitchFamily="18" charset="0"/>
              </a:rPr>
              <a:t>Tích</a:t>
            </a:r>
            <a:r>
              <a:rPr lang="es-MX" sz="4400" dirty="0">
                <a:latin typeface="Cambria" panose="02040503050406030204" pitchFamily="18" charset="0"/>
                <a:ea typeface="Cambria" panose="02040503050406030204" pitchFamily="18" charset="0"/>
              </a:rPr>
              <a:t> </a:t>
            </a:r>
            <a:r>
              <a:rPr lang="vi-VN" sz="4400" dirty="0">
                <a:latin typeface="Cambria" panose="02040503050406030204" pitchFamily="18" charset="0"/>
                <a:ea typeface="Cambria" panose="02040503050406030204" pitchFamily="18" charset="0"/>
              </a:rPr>
              <a:t>Yêu </a:t>
            </a:r>
          </a:p>
          <a:p>
            <a:pPr algn="ctr"/>
            <a:r>
              <a:rPr lang="vi-VN" sz="4400" dirty="0" err="1">
                <a:latin typeface="Cambria" panose="02040503050406030204" pitchFamily="18" charset="0"/>
                <a:ea typeface="Cambria" panose="02040503050406030204" pitchFamily="18" charset="0"/>
              </a:rPr>
              <a:t>Cầu</a:t>
            </a:r>
            <a:endParaRPr lang="es-MX" sz="4400" dirty="0">
              <a:latin typeface="Cambria" panose="02040503050406030204" pitchFamily="18" charset="0"/>
              <a:ea typeface="Cambria" panose="02040503050406030204" pitchFamily="18" charset="0"/>
            </a:endParaRPr>
          </a:p>
        </p:txBody>
      </p:sp>
      <p:sp>
        <p:nvSpPr>
          <p:cNvPr id="25" name="CuadroTexto 24">
            <a:extLst>
              <a:ext uri="{FF2B5EF4-FFF2-40B4-BE49-F238E27FC236}">
                <a16:creationId xmlns:a16="http://schemas.microsoft.com/office/drawing/2014/main" id="{2AEE62A6-5B0A-4293-B75C-F11A6FD31EAB}"/>
              </a:ext>
            </a:extLst>
          </p:cNvPr>
          <p:cNvSpPr txBox="1"/>
          <p:nvPr/>
        </p:nvSpPr>
        <p:spPr>
          <a:xfrm>
            <a:off x="11391550" y="6725365"/>
            <a:ext cx="3596419" cy="769441"/>
          </a:xfrm>
          <a:prstGeom prst="rect">
            <a:avLst/>
          </a:prstGeom>
          <a:noFill/>
        </p:spPr>
        <p:txBody>
          <a:bodyPr wrap="square" rtlCol="0">
            <a:spAutoFit/>
          </a:bodyPr>
          <a:lstStyle/>
          <a:p>
            <a:pPr algn="ctr"/>
            <a:r>
              <a:rPr lang="es-MX" sz="4400" dirty="0" err="1">
                <a:latin typeface="Cambria" panose="02040503050406030204" pitchFamily="18" charset="0"/>
                <a:ea typeface="Cambria" panose="02040503050406030204" pitchFamily="18" charset="0"/>
              </a:rPr>
              <a:t>Kết</a:t>
            </a:r>
            <a:r>
              <a:rPr lang="es-MX" sz="4400" dirty="0">
                <a:latin typeface="Cambria" panose="02040503050406030204" pitchFamily="18" charset="0"/>
                <a:ea typeface="Cambria" panose="02040503050406030204" pitchFamily="18" charset="0"/>
              </a:rPr>
              <a:t> </a:t>
            </a:r>
            <a:r>
              <a:rPr lang="es-MX" sz="4400" dirty="0" err="1">
                <a:latin typeface="Cambria" panose="02040503050406030204" pitchFamily="18" charset="0"/>
                <a:ea typeface="Cambria" panose="02040503050406030204" pitchFamily="18" charset="0"/>
              </a:rPr>
              <a:t>luận</a:t>
            </a:r>
            <a:endParaRPr lang="es-MX" sz="4400" dirty="0">
              <a:latin typeface="Cambria" panose="02040503050406030204" pitchFamily="18" charset="0"/>
              <a:ea typeface="Cambria" panose="02040503050406030204" pitchFamily="18" charset="0"/>
            </a:endParaRPr>
          </a:p>
        </p:txBody>
      </p:sp>
      <p:grpSp>
        <p:nvGrpSpPr>
          <p:cNvPr id="26" name="Grupo 18">
            <a:extLst>
              <a:ext uri="{FF2B5EF4-FFF2-40B4-BE49-F238E27FC236}">
                <a16:creationId xmlns:a16="http://schemas.microsoft.com/office/drawing/2014/main" id="{D736DAC9-DBA7-45FF-A2C3-605D20E06324}"/>
              </a:ext>
            </a:extLst>
          </p:cNvPr>
          <p:cNvGrpSpPr/>
          <p:nvPr/>
        </p:nvGrpSpPr>
        <p:grpSpPr>
          <a:xfrm>
            <a:off x="5460959" y="5552282"/>
            <a:ext cx="4639205" cy="2919228"/>
            <a:chOff x="10736351" y="2027151"/>
            <a:chExt cx="5054139" cy="2360814"/>
          </a:xfrm>
        </p:grpSpPr>
        <p:pic>
          <p:nvPicPr>
            <p:cNvPr id="27" name="Imagen 8" descr="Una caricatura de una persona&#10;&#10;Descripción generada automáticamente con confianza baja">
              <a:extLst>
                <a:ext uri="{FF2B5EF4-FFF2-40B4-BE49-F238E27FC236}">
                  <a16:creationId xmlns:a16="http://schemas.microsoft.com/office/drawing/2014/main" id="{3AB0247D-68E5-4933-AB70-00AC8B64D3C1}"/>
                </a:ext>
              </a:extLst>
            </p:cNvPr>
            <p:cNvPicPr>
              <a:picLocks noChangeAspect="1"/>
            </p:cNvPicPr>
            <p:nvPr/>
          </p:nvPicPr>
          <p:blipFill rotWithShape="1">
            <a:blip r:embed="rId6">
              <a:extLst>
                <a:ext uri="{BEBA8EAE-BF5A-486C-A8C5-ECC9F3942E4B}">
                  <a14:imgProps xmlns:a14="http://schemas.microsoft.com/office/drawing/2010/main">
                    <a14:imgLayer r:embed="rId7">
                      <a14:imgEffect>
                        <a14:backgroundRemoval t="10000" b="90000" l="10000" r="90000">
                          <a14:foregroundMark x1="86553" y1="22964" x2="86360" y2="30619"/>
                          <a14:foregroundMark x1="86553" y1="24104" x2="86766" y2="30619"/>
                          <a14:foregroundMark x1="86484" y1="42345" x2="85452" y2="48371"/>
                          <a14:backgroundMark x1="87408" y1="30619" x2="87408" y2="40065"/>
                          <a14:backgroundMark x1="86919" y1="35993" x2="86919" y2="42345"/>
                        </a14:backgroundRemoval>
                      </a14:imgEffect>
                    </a14:imgLayer>
                  </a14:imgProps>
                </a:ext>
                <a:ext uri="{28A0092B-C50C-407E-A947-70E740481C1C}">
                  <a14:useLocalDpi xmlns:a14="http://schemas.microsoft.com/office/drawing/2010/main" val="0"/>
                </a:ext>
              </a:extLst>
            </a:blip>
            <a:srcRect l="10538" t="17881" r="11236" b="23282"/>
            <a:stretch/>
          </p:blipFill>
          <p:spPr>
            <a:xfrm>
              <a:off x="10736351" y="2027151"/>
              <a:ext cx="5054139" cy="2360814"/>
            </a:xfrm>
            <a:prstGeom prst="rect">
              <a:avLst/>
            </a:prstGeom>
          </p:spPr>
        </p:pic>
        <p:sp>
          <p:nvSpPr>
            <p:cNvPr id="28" name="Rectángulo 14">
              <a:extLst>
                <a:ext uri="{FF2B5EF4-FFF2-40B4-BE49-F238E27FC236}">
                  <a16:creationId xmlns:a16="http://schemas.microsoft.com/office/drawing/2014/main" id="{7BD6537C-2FF9-4237-88EE-8C8CA787115C}"/>
                </a:ext>
              </a:extLst>
            </p:cNvPr>
            <p:cNvSpPr/>
            <p:nvPr/>
          </p:nvSpPr>
          <p:spPr>
            <a:xfrm>
              <a:off x="11363521" y="2577554"/>
              <a:ext cx="3103396" cy="1266305"/>
            </a:xfrm>
            <a:prstGeom prst="rect">
              <a:avLst/>
            </a:prstGeom>
            <a:solidFill>
              <a:srgbClr val="FDDB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sp>
        <p:nvSpPr>
          <p:cNvPr id="4" name="Oval 3"/>
          <p:cNvSpPr/>
          <p:nvPr/>
        </p:nvSpPr>
        <p:spPr>
          <a:xfrm>
            <a:off x="707343" y="2724207"/>
            <a:ext cx="718279" cy="523559"/>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1</a:t>
            </a:r>
          </a:p>
        </p:txBody>
      </p:sp>
      <p:sp>
        <p:nvSpPr>
          <p:cNvPr id="29" name="Oval 28"/>
          <p:cNvSpPr/>
          <p:nvPr/>
        </p:nvSpPr>
        <p:spPr>
          <a:xfrm>
            <a:off x="11391550" y="6922004"/>
            <a:ext cx="718279" cy="523559"/>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5</a:t>
            </a:r>
          </a:p>
        </p:txBody>
      </p:sp>
      <p:sp>
        <p:nvSpPr>
          <p:cNvPr id="3" name="Rectangle 2"/>
          <p:cNvSpPr/>
          <p:nvPr/>
        </p:nvSpPr>
        <p:spPr>
          <a:xfrm>
            <a:off x="6479140" y="6306621"/>
            <a:ext cx="2493678" cy="1200329"/>
          </a:xfrm>
          <a:prstGeom prst="rect">
            <a:avLst/>
          </a:prstGeom>
        </p:spPr>
        <p:txBody>
          <a:bodyPr wrap="square">
            <a:spAutoFit/>
          </a:bodyPr>
          <a:lstStyle/>
          <a:p>
            <a:pPr algn="ctr"/>
            <a:r>
              <a:rPr lang="es-MX" sz="3600" dirty="0" err="1">
                <a:latin typeface="Cambria" panose="02040503050406030204" pitchFamily="18" charset="0"/>
                <a:ea typeface="Cambria" panose="02040503050406030204" pitchFamily="18" charset="0"/>
              </a:rPr>
              <a:t>Giao</a:t>
            </a:r>
            <a:r>
              <a:rPr lang="es-MX" sz="3600" dirty="0">
                <a:latin typeface="Cambria" panose="02040503050406030204" pitchFamily="18" charset="0"/>
                <a:ea typeface="Cambria" panose="02040503050406030204" pitchFamily="18" charset="0"/>
              </a:rPr>
              <a:t> </a:t>
            </a:r>
            <a:r>
              <a:rPr lang="es-MX" sz="3600" dirty="0" err="1">
                <a:latin typeface="Cambria" panose="02040503050406030204" pitchFamily="18" charset="0"/>
                <a:ea typeface="Cambria" panose="02040503050406030204" pitchFamily="18" charset="0"/>
              </a:rPr>
              <a:t>Diện</a:t>
            </a:r>
            <a:r>
              <a:rPr lang="es-MX" sz="3600" dirty="0">
                <a:latin typeface="Cambria" panose="02040503050406030204" pitchFamily="18" charset="0"/>
                <a:ea typeface="Cambria" panose="02040503050406030204" pitchFamily="18" charset="0"/>
              </a:rPr>
              <a:t> </a:t>
            </a:r>
            <a:r>
              <a:rPr lang="vi-VN" sz="3600" dirty="0" err="1">
                <a:latin typeface="Cambria" panose="02040503050406030204" pitchFamily="18" charset="0"/>
                <a:ea typeface="Cambria" panose="02040503050406030204" pitchFamily="18" charset="0"/>
              </a:rPr>
              <a:t>Phần</a:t>
            </a:r>
            <a:r>
              <a:rPr lang="vi-VN" sz="3600" dirty="0">
                <a:latin typeface="Cambria" panose="02040503050406030204" pitchFamily="18" charset="0"/>
                <a:ea typeface="Cambria" panose="02040503050406030204" pitchFamily="18" charset="0"/>
              </a:rPr>
              <a:t> </a:t>
            </a:r>
            <a:r>
              <a:rPr lang="vi-VN" sz="3600" dirty="0" err="1">
                <a:latin typeface="Cambria" panose="02040503050406030204" pitchFamily="18" charset="0"/>
                <a:ea typeface="Cambria" panose="02040503050406030204" pitchFamily="18" charset="0"/>
              </a:rPr>
              <a:t>Mền</a:t>
            </a:r>
            <a:endParaRPr lang="es-MX" sz="3600" dirty="0">
              <a:latin typeface="Cambria" panose="02040503050406030204" pitchFamily="18" charset="0"/>
              <a:ea typeface="Cambria" panose="02040503050406030204" pitchFamily="18" charset="0"/>
            </a:endParaRPr>
          </a:p>
        </p:txBody>
      </p:sp>
      <p:sp>
        <p:nvSpPr>
          <p:cNvPr id="30" name="Oval 29"/>
          <p:cNvSpPr/>
          <p:nvPr/>
        </p:nvSpPr>
        <p:spPr>
          <a:xfrm>
            <a:off x="5970029" y="6342657"/>
            <a:ext cx="718979" cy="523559"/>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4</a:t>
            </a:r>
          </a:p>
        </p:txBody>
      </p:sp>
      <p:sp>
        <p:nvSpPr>
          <p:cNvPr id="31" name="Oval 30"/>
          <p:cNvSpPr/>
          <p:nvPr/>
        </p:nvSpPr>
        <p:spPr>
          <a:xfrm>
            <a:off x="396129" y="6274124"/>
            <a:ext cx="718279" cy="523559"/>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3</a:t>
            </a:r>
          </a:p>
        </p:txBody>
      </p:sp>
      <p:sp>
        <p:nvSpPr>
          <p:cNvPr id="32" name="Oval 31"/>
          <p:cNvSpPr/>
          <p:nvPr/>
        </p:nvSpPr>
        <p:spPr>
          <a:xfrm>
            <a:off x="10262359" y="2847148"/>
            <a:ext cx="718279" cy="523559"/>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2</a:t>
            </a:r>
          </a:p>
        </p:txBody>
      </p:sp>
    </p:spTree>
    <p:extLst>
      <p:ext uri="{BB962C8B-B14F-4D97-AF65-F5344CB8AC3E}">
        <p14:creationId xmlns:p14="http://schemas.microsoft.com/office/powerpoint/2010/main" val="134324398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0"/>
                                  </p:stCondLst>
                                  <p:iterate type="lt">
                                    <p:tmPct val="1000"/>
                                  </p:iterate>
                                  <p:childTnLst>
                                    <p:set>
                                      <p:cBhvr>
                                        <p:cTn id="6" dur="1" fill="hold">
                                          <p:stCondLst>
                                            <p:cond delay="0"/>
                                          </p:stCondLst>
                                        </p:cTn>
                                        <p:tgtEl>
                                          <p:spTgt spid="2"/>
                                        </p:tgtEl>
                                        <p:attrNameLst>
                                          <p:attrName>style.visibility</p:attrName>
                                        </p:attrNameLst>
                                      </p:cBhvr>
                                      <p:to>
                                        <p:strVal val="visible"/>
                                      </p:to>
                                    </p:set>
                                    <p:anim calcmode="lin" valueType="num">
                                      <p:cBhvr>
                                        <p:cTn id="7" dur="750" fill="hold"/>
                                        <p:tgtEl>
                                          <p:spTgt spid="2"/>
                                        </p:tgtEl>
                                        <p:attrNameLst>
                                          <p:attrName>ppt_w</p:attrName>
                                        </p:attrNameLst>
                                      </p:cBhvr>
                                      <p:tavLst>
                                        <p:tav tm="0">
                                          <p:val>
                                            <p:fltVal val="0"/>
                                          </p:val>
                                        </p:tav>
                                        <p:tav tm="100000">
                                          <p:val>
                                            <p:strVal val="#ppt_w"/>
                                          </p:val>
                                        </p:tav>
                                      </p:tavLst>
                                    </p:anim>
                                    <p:anim calcmode="lin" valueType="num">
                                      <p:cBhvr>
                                        <p:cTn id="8" dur="750" fill="hold"/>
                                        <p:tgtEl>
                                          <p:spTgt spid="2"/>
                                        </p:tgtEl>
                                        <p:attrNameLst>
                                          <p:attrName>ppt_h</p:attrName>
                                        </p:attrNameLst>
                                      </p:cBhvr>
                                      <p:tavLst>
                                        <p:tav tm="0">
                                          <p:val>
                                            <p:fltVal val="0"/>
                                          </p:val>
                                        </p:tav>
                                        <p:tav tm="100000">
                                          <p:val>
                                            <p:strVal val="#ppt_h"/>
                                          </p:val>
                                        </p:tav>
                                      </p:tavLst>
                                    </p:anim>
                                    <p:anim calcmode="lin" valueType="num">
                                      <p:cBhvr>
                                        <p:cTn id="9" dur="750" fill="hold"/>
                                        <p:tgtEl>
                                          <p:spTgt spid="2"/>
                                        </p:tgtEl>
                                        <p:attrNameLst>
                                          <p:attrName>style.rotation</p:attrName>
                                        </p:attrNameLst>
                                      </p:cBhvr>
                                      <p:tavLst>
                                        <p:tav tm="0">
                                          <p:val>
                                            <p:fltVal val="90"/>
                                          </p:val>
                                        </p:tav>
                                        <p:tav tm="100000">
                                          <p:val>
                                            <p:fltVal val="0"/>
                                          </p:val>
                                        </p:tav>
                                      </p:tavLst>
                                    </p:anim>
                                    <p:animEffect transition="in" filter="fade">
                                      <p:cBhvr>
                                        <p:cTn id="10" dur="750"/>
                                        <p:tgtEl>
                                          <p:spTgt spid="2"/>
                                        </p:tgtEl>
                                      </p:cBhvr>
                                    </p:animEffect>
                                  </p:childTnLst>
                                </p:cTn>
                              </p:par>
                            </p:childTnLst>
                          </p:cTn>
                        </p:par>
                        <p:par>
                          <p:cTn id="11" fill="hold">
                            <p:stCondLst>
                              <p:cond delay="795"/>
                            </p:stCondLst>
                            <p:childTnLst>
                              <p:par>
                                <p:cTn id="12" presetID="31" presetClass="entr" presetSubtype="0" fill="hold" grpId="0" nodeType="afterEffect">
                                  <p:stCondLst>
                                    <p:cond delay="0"/>
                                  </p:stCondLst>
                                  <p:iterate type="lt">
                                    <p:tmPct val="1000"/>
                                  </p:iterate>
                                  <p:childTnLst>
                                    <p:set>
                                      <p:cBhvr>
                                        <p:cTn id="13" dur="1" fill="hold">
                                          <p:stCondLst>
                                            <p:cond delay="0"/>
                                          </p:stCondLst>
                                        </p:cTn>
                                        <p:tgtEl>
                                          <p:spTgt spid="22"/>
                                        </p:tgtEl>
                                        <p:attrNameLst>
                                          <p:attrName>style.visibility</p:attrName>
                                        </p:attrNameLst>
                                      </p:cBhvr>
                                      <p:to>
                                        <p:strVal val="visible"/>
                                      </p:to>
                                    </p:set>
                                    <p:anim calcmode="lin" valueType="num">
                                      <p:cBhvr>
                                        <p:cTn id="14" dur="500" fill="hold"/>
                                        <p:tgtEl>
                                          <p:spTgt spid="22"/>
                                        </p:tgtEl>
                                        <p:attrNameLst>
                                          <p:attrName>ppt_w</p:attrName>
                                        </p:attrNameLst>
                                      </p:cBhvr>
                                      <p:tavLst>
                                        <p:tav tm="0">
                                          <p:val>
                                            <p:fltVal val="0"/>
                                          </p:val>
                                        </p:tav>
                                        <p:tav tm="100000">
                                          <p:val>
                                            <p:strVal val="#ppt_w"/>
                                          </p:val>
                                        </p:tav>
                                      </p:tavLst>
                                    </p:anim>
                                    <p:anim calcmode="lin" valueType="num">
                                      <p:cBhvr>
                                        <p:cTn id="15" dur="500" fill="hold"/>
                                        <p:tgtEl>
                                          <p:spTgt spid="22"/>
                                        </p:tgtEl>
                                        <p:attrNameLst>
                                          <p:attrName>ppt_h</p:attrName>
                                        </p:attrNameLst>
                                      </p:cBhvr>
                                      <p:tavLst>
                                        <p:tav tm="0">
                                          <p:val>
                                            <p:fltVal val="0"/>
                                          </p:val>
                                        </p:tav>
                                        <p:tav tm="100000">
                                          <p:val>
                                            <p:strVal val="#ppt_h"/>
                                          </p:val>
                                        </p:tav>
                                      </p:tavLst>
                                    </p:anim>
                                    <p:anim calcmode="lin" valueType="num">
                                      <p:cBhvr>
                                        <p:cTn id="16" dur="500" fill="hold"/>
                                        <p:tgtEl>
                                          <p:spTgt spid="22"/>
                                        </p:tgtEl>
                                        <p:attrNameLst>
                                          <p:attrName>style.rotation</p:attrName>
                                        </p:attrNameLst>
                                      </p:cBhvr>
                                      <p:tavLst>
                                        <p:tav tm="0">
                                          <p:val>
                                            <p:fltVal val="90"/>
                                          </p:val>
                                        </p:tav>
                                        <p:tav tm="100000">
                                          <p:val>
                                            <p:fltVal val="0"/>
                                          </p:val>
                                        </p:tav>
                                      </p:tavLst>
                                    </p:anim>
                                    <p:animEffect transition="in" filter="fade">
                                      <p:cBhvr>
                                        <p:cTn id="17" dur="500"/>
                                        <p:tgtEl>
                                          <p:spTgt spid="22"/>
                                        </p:tgtEl>
                                      </p:cBhvr>
                                    </p:animEffect>
                                  </p:childTnLst>
                                </p:cTn>
                              </p:par>
                            </p:childTnLst>
                          </p:cTn>
                        </p:par>
                        <p:par>
                          <p:cTn id="18" fill="hold">
                            <p:stCondLst>
                              <p:cond delay="1360"/>
                            </p:stCondLst>
                            <p:childTnLst>
                              <p:par>
                                <p:cTn id="19" presetID="31" presetClass="entr" presetSubtype="0" fill="hold" grpId="0" nodeType="afterEffect">
                                  <p:stCondLst>
                                    <p:cond delay="0"/>
                                  </p:stCondLst>
                                  <p:iterate type="lt">
                                    <p:tmPct val="1000"/>
                                  </p:iterate>
                                  <p:childTnLst>
                                    <p:set>
                                      <p:cBhvr>
                                        <p:cTn id="20" dur="1" fill="hold">
                                          <p:stCondLst>
                                            <p:cond delay="0"/>
                                          </p:stCondLst>
                                        </p:cTn>
                                        <p:tgtEl>
                                          <p:spTgt spid="23"/>
                                        </p:tgtEl>
                                        <p:attrNameLst>
                                          <p:attrName>style.visibility</p:attrName>
                                        </p:attrNameLst>
                                      </p:cBhvr>
                                      <p:to>
                                        <p:strVal val="visible"/>
                                      </p:to>
                                    </p:set>
                                    <p:anim calcmode="lin" valueType="num">
                                      <p:cBhvr>
                                        <p:cTn id="21" dur="500" fill="hold"/>
                                        <p:tgtEl>
                                          <p:spTgt spid="23"/>
                                        </p:tgtEl>
                                        <p:attrNameLst>
                                          <p:attrName>ppt_w</p:attrName>
                                        </p:attrNameLst>
                                      </p:cBhvr>
                                      <p:tavLst>
                                        <p:tav tm="0">
                                          <p:val>
                                            <p:fltVal val="0"/>
                                          </p:val>
                                        </p:tav>
                                        <p:tav tm="100000">
                                          <p:val>
                                            <p:strVal val="#ppt_w"/>
                                          </p:val>
                                        </p:tav>
                                      </p:tavLst>
                                    </p:anim>
                                    <p:anim calcmode="lin" valueType="num">
                                      <p:cBhvr>
                                        <p:cTn id="22" dur="500" fill="hold"/>
                                        <p:tgtEl>
                                          <p:spTgt spid="23"/>
                                        </p:tgtEl>
                                        <p:attrNameLst>
                                          <p:attrName>ppt_h</p:attrName>
                                        </p:attrNameLst>
                                      </p:cBhvr>
                                      <p:tavLst>
                                        <p:tav tm="0">
                                          <p:val>
                                            <p:fltVal val="0"/>
                                          </p:val>
                                        </p:tav>
                                        <p:tav tm="100000">
                                          <p:val>
                                            <p:strVal val="#ppt_h"/>
                                          </p:val>
                                        </p:tav>
                                      </p:tavLst>
                                    </p:anim>
                                    <p:anim calcmode="lin" valueType="num">
                                      <p:cBhvr>
                                        <p:cTn id="23" dur="500" fill="hold"/>
                                        <p:tgtEl>
                                          <p:spTgt spid="23"/>
                                        </p:tgtEl>
                                        <p:attrNameLst>
                                          <p:attrName>style.rotation</p:attrName>
                                        </p:attrNameLst>
                                      </p:cBhvr>
                                      <p:tavLst>
                                        <p:tav tm="0">
                                          <p:val>
                                            <p:fltVal val="90"/>
                                          </p:val>
                                        </p:tav>
                                        <p:tav tm="100000">
                                          <p:val>
                                            <p:fltVal val="0"/>
                                          </p:val>
                                        </p:tav>
                                      </p:tavLst>
                                    </p:anim>
                                    <p:animEffect transition="in" filter="fade">
                                      <p:cBhvr>
                                        <p:cTn id="24" dur="500"/>
                                        <p:tgtEl>
                                          <p:spTgt spid="23"/>
                                        </p:tgtEl>
                                      </p:cBhvr>
                                    </p:animEffect>
                                  </p:childTnLst>
                                </p:cTn>
                              </p:par>
                            </p:childTnLst>
                          </p:cTn>
                        </p:par>
                        <p:par>
                          <p:cTn id="25" fill="hold">
                            <p:stCondLst>
                              <p:cond delay="1945"/>
                            </p:stCondLst>
                            <p:childTnLst>
                              <p:par>
                                <p:cTn id="26" presetID="31" presetClass="entr" presetSubtype="0" fill="hold" grpId="0" nodeType="afterEffect">
                                  <p:stCondLst>
                                    <p:cond delay="0"/>
                                  </p:stCondLst>
                                  <p:iterate type="lt">
                                    <p:tmPct val="1000"/>
                                  </p:iterate>
                                  <p:childTnLst>
                                    <p:set>
                                      <p:cBhvr>
                                        <p:cTn id="27" dur="1" fill="hold">
                                          <p:stCondLst>
                                            <p:cond delay="0"/>
                                          </p:stCondLst>
                                        </p:cTn>
                                        <p:tgtEl>
                                          <p:spTgt spid="24"/>
                                        </p:tgtEl>
                                        <p:attrNameLst>
                                          <p:attrName>style.visibility</p:attrName>
                                        </p:attrNameLst>
                                      </p:cBhvr>
                                      <p:to>
                                        <p:strVal val="visible"/>
                                      </p:to>
                                    </p:set>
                                    <p:anim calcmode="lin" valueType="num">
                                      <p:cBhvr>
                                        <p:cTn id="28" dur="500" fill="hold"/>
                                        <p:tgtEl>
                                          <p:spTgt spid="24"/>
                                        </p:tgtEl>
                                        <p:attrNameLst>
                                          <p:attrName>ppt_w</p:attrName>
                                        </p:attrNameLst>
                                      </p:cBhvr>
                                      <p:tavLst>
                                        <p:tav tm="0">
                                          <p:val>
                                            <p:fltVal val="0"/>
                                          </p:val>
                                        </p:tav>
                                        <p:tav tm="100000">
                                          <p:val>
                                            <p:strVal val="#ppt_w"/>
                                          </p:val>
                                        </p:tav>
                                      </p:tavLst>
                                    </p:anim>
                                    <p:anim calcmode="lin" valueType="num">
                                      <p:cBhvr>
                                        <p:cTn id="29" dur="500" fill="hold"/>
                                        <p:tgtEl>
                                          <p:spTgt spid="24"/>
                                        </p:tgtEl>
                                        <p:attrNameLst>
                                          <p:attrName>ppt_h</p:attrName>
                                        </p:attrNameLst>
                                      </p:cBhvr>
                                      <p:tavLst>
                                        <p:tav tm="0">
                                          <p:val>
                                            <p:fltVal val="0"/>
                                          </p:val>
                                        </p:tav>
                                        <p:tav tm="100000">
                                          <p:val>
                                            <p:strVal val="#ppt_h"/>
                                          </p:val>
                                        </p:tav>
                                      </p:tavLst>
                                    </p:anim>
                                    <p:anim calcmode="lin" valueType="num">
                                      <p:cBhvr>
                                        <p:cTn id="30" dur="500" fill="hold"/>
                                        <p:tgtEl>
                                          <p:spTgt spid="24"/>
                                        </p:tgtEl>
                                        <p:attrNameLst>
                                          <p:attrName>style.rotation</p:attrName>
                                        </p:attrNameLst>
                                      </p:cBhvr>
                                      <p:tavLst>
                                        <p:tav tm="0">
                                          <p:val>
                                            <p:fltVal val="90"/>
                                          </p:val>
                                        </p:tav>
                                        <p:tav tm="100000">
                                          <p:val>
                                            <p:fltVal val="0"/>
                                          </p:val>
                                        </p:tav>
                                      </p:tavLst>
                                    </p:anim>
                                    <p:animEffect transition="in" filter="fade">
                                      <p:cBhvr>
                                        <p:cTn id="31" dur="500"/>
                                        <p:tgtEl>
                                          <p:spTgt spid="24"/>
                                        </p:tgtEl>
                                      </p:cBhvr>
                                    </p:animEffect>
                                  </p:childTnLst>
                                </p:cTn>
                              </p:par>
                              <p:par>
                                <p:cTn id="32" presetID="31" presetClass="entr" presetSubtype="0" fill="hold" grpId="0" nodeType="withEffect">
                                  <p:stCondLst>
                                    <p:cond delay="500"/>
                                  </p:stCondLst>
                                  <p:childTnLst>
                                    <p:set>
                                      <p:cBhvr>
                                        <p:cTn id="33" dur="1" fill="hold">
                                          <p:stCondLst>
                                            <p:cond delay="0"/>
                                          </p:stCondLst>
                                        </p:cTn>
                                        <p:tgtEl>
                                          <p:spTgt spid="3"/>
                                        </p:tgtEl>
                                        <p:attrNameLst>
                                          <p:attrName>style.visibility</p:attrName>
                                        </p:attrNameLst>
                                      </p:cBhvr>
                                      <p:to>
                                        <p:strVal val="visible"/>
                                      </p:to>
                                    </p:set>
                                    <p:anim calcmode="lin" valueType="num">
                                      <p:cBhvr>
                                        <p:cTn id="34" dur="500" fill="hold"/>
                                        <p:tgtEl>
                                          <p:spTgt spid="3"/>
                                        </p:tgtEl>
                                        <p:attrNameLst>
                                          <p:attrName>ppt_w</p:attrName>
                                        </p:attrNameLst>
                                      </p:cBhvr>
                                      <p:tavLst>
                                        <p:tav tm="0">
                                          <p:val>
                                            <p:fltVal val="0"/>
                                          </p:val>
                                        </p:tav>
                                        <p:tav tm="100000">
                                          <p:val>
                                            <p:strVal val="#ppt_w"/>
                                          </p:val>
                                        </p:tav>
                                      </p:tavLst>
                                    </p:anim>
                                    <p:anim calcmode="lin" valueType="num">
                                      <p:cBhvr>
                                        <p:cTn id="35" dur="500" fill="hold"/>
                                        <p:tgtEl>
                                          <p:spTgt spid="3"/>
                                        </p:tgtEl>
                                        <p:attrNameLst>
                                          <p:attrName>ppt_h</p:attrName>
                                        </p:attrNameLst>
                                      </p:cBhvr>
                                      <p:tavLst>
                                        <p:tav tm="0">
                                          <p:val>
                                            <p:fltVal val="0"/>
                                          </p:val>
                                        </p:tav>
                                        <p:tav tm="100000">
                                          <p:val>
                                            <p:strVal val="#ppt_h"/>
                                          </p:val>
                                        </p:tav>
                                      </p:tavLst>
                                    </p:anim>
                                    <p:anim calcmode="lin" valueType="num">
                                      <p:cBhvr>
                                        <p:cTn id="36" dur="500" fill="hold"/>
                                        <p:tgtEl>
                                          <p:spTgt spid="3"/>
                                        </p:tgtEl>
                                        <p:attrNameLst>
                                          <p:attrName>style.rotation</p:attrName>
                                        </p:attrNameLst>
                                      </p:cBhvr>
                                      <p:tavLst>
                                        <p:tav tm="0">
                                          <p:val>
                                            <p:fltVal val="90"/>
                                          </p:val>
                                        </p:tav>
                                        <p:tav tm="100000">
                                          <p:val>
                                            <p:fltVal val="0"/>
                                          </p:val>
                                        </p:tav>
                                      </p:tavLst>
                                    </p:anim>
                                    <p:animEffect transition="in" filter="fade">
                                      <p:cBhvr>
                                        <p:cTn id="37" dur="500"/>
                                        <p:tgtEl>
                                          <p:spTgt spid="3"/>
                                        </p:tgtEl>
                                      </p:cBhvr>
                                    </p:animEffect>
                                  </p:childTnLst>
                                </p:cTn>
                              </p:par>
                            </p:childTnLst>
                          </p:cTn>
                        </p:par>
                        <p:par>
                          <p:cTn id="38" fill="hold">
                            <p:stCondLst>
                              <p:cond delay="2945"/>
                            </p:stCondLst>
                            <p:childTnLst>
                              <p:par>
                                <p:cTn id="39" presetID="31" presetClass="entr" presetSubtype="0" fill="hold" grpId="0" nodeType="afterEffect">
                                  <p:stCondLst>
                                    <p:cond delay="0"/>
                                  </p:stCondLst>
                                  <p:iterate type="lt">
                                    <p:tmPct val="1000"/>
                                  </p:iterate>
                                  <p:childTnLst>
                                    <p:set>
                                      <p:cBhvr>
                                        <p:cTn id="40" dur="1" fill="hold">
                                          <p:stCondLst>
                                            <p:cond delay="0"/>
                                          </p:stCondLst>
                                        </p:cTn>
                                        <p:tgtEl>
                                          <p:spTgt spid="25"/>
                                        </p:tgtEl>
                                        <p:attrNameLst>
                                          <p:attrName>style.visibility</p:attrName>
                                        </p:attrNameLst>
                                      </p:cBhvr>
                                      <p:to>
                                        <p:strVal val="visible"/>
                                      </p:to>
                                    </p:set>
                                    <p:anim calcmode="lin" valueType="num">
                                      <p:cBhvr>
                                        <p:cTn id="41" dur="500" fill="hold"/>
                                        <p:tgtEl>
                                          <p:spTgt spid="25"/>
                                        </p:tgtEl>
                                        <p:attrNameLst>
                                          <p:attrName>ppt_w</p:attrName>
                                        </p:attrNameLst>
                                      </p:cBhvr>
                                      <p:tavLst>
                                        <p:tav tm="0">
                                          <p:val>
                                            <p:fltVal val="0"/>
                                          </p:val>
                                        </p:tav>
                                        <p:tav tm="100000">
                                          <p:val>
                                            <p:strVal val="#ppt_w"/>
                                          </p:val>
                                        </p:tav>
                                      </p:tavLst>
                                    </p:anim>
                                    <p:anim calcmode="lin" valueType="num">
                                      <p:cBhvr>
                                        <p:cTn id="42" dur="500" fill="hold"/>
                                        <p:tgtEl>
                                          <p:spTgt spid="25"/>
                                        </p:tgtEl>
                                        <p:attrNameLst>
                                          <p:attrName>ppt_h</p:attrName>
                                        </p:attrNameLst>
                                      </p:cBhvr>
                                      <p:tavLst>
                                        <p:tav tm="0">
                                          <p:val>
                                            <p:fltVal val="0"/>
                                          </p:val>
                                        </p:tav>
                                        <p:tav tm="100000">
                                          <p:val>
                                            <p:strVal val="#ppt_h"/>
                                          </p:val>
                                        </p:tav>
                                      </p:tavLst>
                                    </p:anim>
                                    <p:anim calcmode="lin" valueType="num">
                                      <p:cBhvr>
                                        <p:cTn id="43" dur="500" fill="hold"/>
                                        <p:tgtEl>
                                          <p:spTgt spid="25"/>
                                        </p:tgtEl>
                                        <p:attrNameLst>
                                          <p:attrName>style.rotation</p:attrName>
                                        </p:attrNameLst>
                                      </p:cBhvr>
                                      <p:tavLst>
                                        <p:tav tm="0">
                                          <p:val>
                                            <p:fltVal val="90"/>
                                          </p:val>
                                        </p:tav>
                                        <p:tav tm="100000">
                                          <p:val>
                                            <p:fltVal val="0"/>
                                          </p:val>
                                        </p:tav>
                                      </p:tavLst>
                                    </p:anim>
                                    <p:animEffect transition="in" filter="fade">
                                      <p:cBhvr>
                                        <p:cTn id="44"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2" grpId="0"/>
      <p:bldP spid="23" grpId="0"/>
      <p:bldP spid="24" grpId="0"/>
      <p:bldP spid="25" grpId="0"/>
      <p:bldP spid="3"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94045E1-BDC8-5C81-CD33-7A2176F1CFDF}"/>
              </a:ext>
            </a:extLst>
          </p:cNvPr>
          <p:cNvSpPr/>
          <p:nvPr/>
        </p:nvSpPr>
        <p:spPr>
          <a:xfrm>
            <a:off x="0" y="1280160"/>
            <a:ext cx="16256000" cy="6813725"/>
          </a:xfrm>
          <a:prstGeom prst="rect">
            <a:avLst/>
          </a:prstGeom>
          <a:noFill/>
        </p:spPr>
        <p:txBody>
          <a:bodyPr wrap="square" lIns="91440" tIns="45720" rIns="91440" bIns="45720">
            <a:spAutoFit/>
          </a:bodyPr>
          <a:lstStyle/>
          <a:p>
            <a:pPr marL="342900" marR="0" lvl="0" indent="-342900" algn="ctr">
              <a:lnSpc>
                <a:spcPct val="150000"/>
              </a:lnSpc>
              <a:spcBef>
                <a:spcPts val="0"/>
              </a:spcBef>
              <a:spcAft>
                <a:spcPts val="0"/>
              </a:spcAft>
              <a:buFont typeface="Symbol" panose="05050102010706020507" pitchFamily="18" charset="2"/>
              <a:buChar char=""/>
            </a:pPr>
            <a:r>
              <a:rPr lang="vi-VN" sz="3600"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ea typeface="Times New Roman" panose="02020603050405020304" pitchFamily="18" charset="0"/>
              </a:rPr>
              <a:t>ACOUNT(</a:t>
            </a:r>
            <a:r>
              <a:rPr lang="vi-VN" sz="3600" b="1" u="sng"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ea typeface="Times New Roman" panose="02020603050405020304" pitchFamily="18" charset="0"/>
              </a:rPr>
              <a:t>MADANGNHAP</a:t>
            </a:r>
            <a:r>
              <a:rPr lang="vi-VN" sz="3600"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ea typeface="Times New Roman" panose="02020603050405020304" pitchFamily="18" charset="0"/>
              </a:rPr>
              <a:t>,TENDANGNHAP, MATKHAUDANGNHAP,</a:t>
            </a:r>
            <a:r>
              <a:rPr lang="vi-VN" sz="3600" b="0" u="sng"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ea typeface="Times New Roman" panose="02020603050405020304" pitchFamily="18" charset="0"/>
              </a:rPr>
              <a:t>MABILL</a:t>
            </a:r>
            <a:r>
              <a:rPr lang="vi-VN" sz="3600"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ea typeface="Times New Roman" panose="02020603050405020304" pitchFamily="18" charset="0"/>
              </a:rPr>
              <a:t>)</a:t>
            </a:r>
          </a:p>
          <a:p>
            <a:pPr marL="342900" marR="0" lvl="0" indent="-342900" algn="ctr">
              <a:lnSpc>
                <a:spcPct val="150000"/>
              </a:lnSpc>
              <a:spcBef>
                <a:spcPts val="0"/>
              </a:spcBef>
              <a:spcAft>
                <a:spcPts val="0"/>
              </a:spcAft>
              <a:buFont typeface="Symbol" panose="05050102010706020507" pitchFamily="18" charset="2"/>
              <a:buChar char=""/>
            </a:pPr>
            <a:r>
              <a:rPr lang="vi-VN" sz="3600"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ea typeface="Times New Roman" panose="02020603050405020304" pitchFamily="18" charset="0"/>
              </a:rPr>
              <a:t>MENU(</a:t>
            </a:r>
            <a:r>
              <a:rPr lang="vi-VN" sz="3600" b="1" u="sng"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ea typeface="Times New Roman" panose="02020603050405020304" pitchFamily="18" charset="0"/>
              </a:rPr>
              <a:t>MAMON</a:t>
            </a:r>
            <a:r>
              <a:rPr lang="vi-VN" sz="3600"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ea typeface="Times New Roman" panose="02020603050405020304" pitchFamily="18" charset="0"/>
              </a:rPr>
              <a:t>,TENMON,LOAIMON,SOLUONG,GIA,</a:t>
            </a:r>
            <a:r>
              <a:rPr lang="vi-VN" sz="3600" b="0" u="sng"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ea typeface="Times New Roman" panose="02020603050405020304" pitchFamily="18" charset="0"/>
              </a:rPr>
              <a:t>MABILL</a:t>
            </a:r>
            <a:r>
              <a:rPr lang="vi-VN" sz="3600"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ea typeface="Times New Roman" panose="02020603050405020304" pitchFamily="18" charset="0"/>
              </a:rPr>
              <a:t>, </a:t>
            </a:r>
            <a:r>
              <a:rPr lang="vi-VN" sz="3600" b="0" u="sng"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ea typeface="Times New Roman" panose="02020603050405020304" pitchFamily="18" charset="0"/>
              </a:rPr>
              <a:t>MALOAI</a:t>
            </a:r>
            <a:r>
              <a:rPr lang="vi-VN" sz="3600"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ea typeface="Times New Roman" panose="02020603050405020304" pitchFamily="18" charset="0"/>
              </a:rPr>
              <a:t>)</a:t>
            </a:r>
          </a:p>
          <a:p>
            <a:pPr marL="342900" marR="0" lvl="0" indent="-342900" algn="ctr">
              <a:lnSpc>
                <a:spcPct val="150000"/>
              </a:lnSpc>
              <a:spcBef>
                <a:spcPts val="0"/>
              </a:spcBef>
              <a:spcAft>
                <a:spcPts val="0"/>
              </a:spcAft>
              <a:buFont typeface="Symbol" panose="05050102010706020507" pitchFamily="18" charset="2"/>
              <a:buChar char=""/>
            </a:pPr>
            <a:r>
              <a:rPr lang="vi-VN" sz="3600"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ea typeface="Times New Roman" panose="02020603050405020304" pitchFamily="18" charset="0"/>
              </a:rPr>
              <a:t>BILL(</a:t>
            </a:r>
            <a:r>
              <a:rPr lang="vi-VN" sz="3600" b="1" u="sng"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ea typeface="Times New Roman" panose="02020603050405020304" pitchFamily="18" charset="0"/>
              </a:rPr>
              <a:t>MABILL</a:t>
            </a:r>
            <a:r>
              <a:rPr lang="vi-VN" sz="3600"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ea typeface="Times New Roman" panose="02020603050405020304" pitchFamily="18" charset="0"/>
              </a:rPr>
              <a:t>,TENBILL,NGAYNHAP,NGAYXUAT,KHUVUC, THANHTIEN,GIAMGIA,SOLUONG,</a:t>
            </a:r>
            <a:r>
              <a:rPr lang="vi-VN" sz="3600" b="0" u="sng"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ea typeface="Times New Roman" panose="02020603050405020304" pitchFamily="18" charset="0"/>
              </a:rPr>
              <a:t>MABAN</a:t>
            </a:r>
            <a:r>
              <a:rPr lang="vi-VN" sz="3600"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ea typeface="Times New Roman" panose="02020603050405020304" pitchFamily="18" charset="0"/>
              </a:rPr>
              <a:t>)</a:t>
            </a:r>
          </a:p>
          <a:p>
            <a:pPr marL="342900" marR="0" lvl="0" indent="-342900" algn="ctr">
              <a:lnSpc>
                <a:spcPct val="150000"/>
              </a:lnSpc>
              <a:spcBef>
                <a:spcPts val="0"/>
              </a:spcBef>
              <a:spcAft>
                <a:spcPts val="0"/>
              </a:spcAft>
              <a:buFont typeface="Symbol" panose="05050102010706020507" pitchFamily="18" charset="2"/>
              <a:buChar char=""/>
            </a:pPr>
            <a:r>
              <a:rPr lang="vi-VN" sz="3600"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ea typeface="Times New Roman" panose="02020603050405020304" pitchFamily="18" charset="0"/>
              </a:rPr>
              <a:t>TABLEFOOD(</a:t>
            </a:r>
            <a:r>
              <a:rPr lang="vi-VN" sz="3600" b="1" u="sng"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ea typeface="Times New Roman" panose="02020603050405020304" pitchFamily="18" charset="0"/>
              </a:rPr>
              <a:t>MABAN</a:t>
            </a:r>
            <a:r>
              <a:rPr lang="vi-VN" sz="3600"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ea typeface="Times New Roman" panose="02020603050405020304" pitchFamily="18" charset="0"/>
              </a:rPr>
              <a:t>,TENBAN,KHUVUCBAN,</a:t>
            </a:r>
            <a:r>
              <a:rPr lang="vi-VN" sz="3600" b="0" u="sng"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ea typeface="Times New Roman" panose="02020603050405020304" pitchFamily="18" charset="0"/>
              </a:rPr>
              <a:t>MAKHUVUC</a:t>
            </a:r>
            <a:r>
              <a:rPr lang="vi-VN" sz="3600"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ea typeface="Times New Roman" panose="02020603050405020304" pitchFamily="18" charset="0"/>
              </a:rPr>
              <a:t>)</a:t>
            </a:r>
          </a:p>
          <a:p>
            <a:pPr marL="342900" marR="0" lvl="0" indent="-342900" algn="ctr">
              <a:lnSpc>
                <a:spcPct val="150000"/>
              </a:lnSpc>
              <a:spcBef>
                <a:spcPts val="0"/>
              </a:spcBef>
              <a:spcAft>
                <a:spcPts val="0"/>
              </a:spcAft>
              <a:buFont typeface="Symbol" panose="05050102010706020507" pitchFamily="18" charset="2"/>
              <a:buChar char=""/>
            </a:pPr>
            <a:r>
              <a:rPr lang="vi-VN" sz="4000"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ea typeface="Times New Roman" panose="02020603050405020304" pitchFamily="18" charset="0"/>
              </a:rPr>
              <a:t>TABLEAREA(</a:t>
            </a:r>
            <a:r>
              <a:rPr lang="vi-VN" sz="4000" b="1" u="sng"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ea typeface="Times New Roman" panose="02020603050405020304" pitchFamily="18" charset="0"/>
              </a:rPr>
              <a:t>MAKHUVUC</a:t>
            </a:r>
            <a:r>
              <a:rPr lang="vi-VN" sz="4000" b="1"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ea typeface="Times New Roman" panose="02020603050405020304" pitchFamily="18" charset="0"/>
              </a:rPr>
              <a:t>,</a:t>
            </a:r>
            <a:r>
              <a:rPr lang="vi-VN" sz="4000"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ea typeface="Times New Roman" panose="02020603050405020304" pitchFamily="18" charset="0"/>
              </a:rPr>
              <a:t>TENKHUVUC)</a:t>
            </a:r>
          </a:p>
          <a:p>
            <a:pPr marL="342900" marR="0" lvl="0" indent="-342900" algn="ctr">
              <a:lnSpc>
                <a:spcPct val="150000"/>
              </a:lnSpc>
              <a:spcBef>
                <a:spcPts val="0"/>
              </a:spcBef>
              <a:spcAft>
                <a:spcPts val="0"/>
              </a:spcAft>
              <a:buFont typeface="Symbol" panose="05050102010706020507" pitchFamily="18" charset="2"/>
              <a:buChar char=""/>
            </a:pPr>
            <a:r>
              <a:rPr lang="vi-VN" sz="4000"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ea typeface="Times New Roman" panose="02020603050405020304" pitchFamily="18" charset="0"/>
              </a:rPr>
              <a:t>CATEGORYFOOB(</a:t>
            </a:r>
            <a:r>
              <a:rPr lang="vi-VN" sz="4000" b="1" u="sng"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ea typeface="Times New Roman" panose="02020603050405020304" pitchFamily="18" charset="0"/>
              </a:rPr>
              <a:t>MALOAI</a:t>
            </a:r>
            <a:r>
              <a:rPr lang="vi-VN" sz="4000"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ea typeface="Times New Roman" panose="02020603050405020304" pitchFamily="18" charset="0"/>
              </a:rPr>
              <a:t>,TENLOAI)</a:t>
            </a:r>
            <a:endParaRPr lang="vi-VN" sz="44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4414142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effectLst/>
      </p:bgPr>
    </p:bg>
    <p:spTree>
      <p:nvGrpSpPr>
        <p:cNvPr id="1" name=""/>
        <p:cNvGrpSpPr/>
        <p:nvPr/>
      </p:nvGrpSpPr>
      <p:grpSpPr>
        <a:xfrm>
          <a:off x="0" y="0"/>
          <a:ext cx="0" cy="0"/>
          <a:chOff x="0" y="0"/>
          <a:chExt cx="0" cy="0"/>
        </a:xfrm>
      </p:grpSpPr>
      <p:pic>
        <p:nvPicPr>
          <p:cNvPr id="4" name="Imagen 6">
            <a:extLst>
              <a:ext uri="{FF2B5EF4-FFF2-40B4-BE49-F238E27FC236}">
                <a16:creationId xmlns:a16="http://schemas.microsoft.com/office/drawing/2014/main" id="{CCF7C587-9406-4660-A8F4-1474E37AE6F5}"/>
              </a:ext>
            </a:extLst>
          </p:cNvPr>
          <p:cNvPicPr>
            <a:picLocks noChangeAspect="1"/>
          </p:cNvPicPr>
          <p:nvPr/>
        </p:nvPicPr>
        <p:blipFill rotWithShape="1">
          <a:blip r:embed="rId2">
            <a:extLst>
              <a:ext uri="{BEBA8EAE-BF5A-486C-A8C5-ECC9F3942E4B}">
                <a14:imgProps xmlns:a14="http://schemas.microsoft.com/office/drawing/2010/main">
                  <a14:imgLayer r:embed="rId3">
                    <a14:imgEffect>
                      <a14:artisticBlur/>
                    </a14:imgEffect>
                  </a14:imgLayer>
                </a14:imgProps>
              </a:ext>
            </a:extLst>
          </a:blip>
          <a:srcRect l="1143" t="9091" r="34221"/>
          <a:stretch/>
        </p:blipFill>
        <p:spPr>
          <a:xfrm>
            <a:off x="4697984" y="10"/>
            <a:ext cx="11558016" cy="9143990"/>
          </a:xfrm>
          <a:prstGeom prst="rect">
            <a:avLst/>
          </a:prstGeom>
        </p:spPr>
      </p:pic>
      <p:sp>
        <p:nvSpPr>
          <p:cNvPr id="6" name="Oval 5"/>
          <p:cNvSpPr/>
          <p:nvPr/>
        </p:nvSpPr>
        <p:spPr>
          <a:xfrm>
            <a:off x="1649575" y="879516"/>
            <a:ext cx="1306286" cy="1212979"/>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4000" dirty="0"/>
              <a:t>04</a:t>
            </a:r>
          </a:p>
        </p:txBody>
      </p:sp>
      <p:sp>
        <p:nvSpPr>
          <p:cNvPr id="9" name="Rectangle 8"/>
          <p:cNvSpPr/>
          <p:nvPr/>
        </p:nvSpPr>
        <p:spPr>
          <a:xfrm>
            <a:off x="482572" y="2972000"/>
            <a:ext cx="3640291" cy="2585323"/>
          </a:xfrm>
          <a:prstGeom prst="rect">
            <a:avLst/>
          </a:prstGeom>
          <a:noFill/>
        </p:spPr>
        <p:txBody>
          <a:bodyPr wrap="none" lIns="91440" tIns="45720" rIns="91440" bIns="45720">
            <a:spAutoFit/>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r>
              <a:rPr lang="en-US" sz="5400" b="1" dirty="0">
                <a:ln>
                  <a:prstDash val="solid"/>
                </a:ln>
                <a:solidFill>
                  <a:srgbClr val="FF0000"/>
                </a:solidFill>
                <a:effectLst>
                  <a:outerShdw blurRad="88000" dist="50800" dir="5040000" algn="tl">
                    <a:schemeClr val="accent4">
                      <a:tint val="80000"/>
                      <a:satMod val="250000"/>
                      <a:alpha val="45000"/>
                    </a:schemeClr>
                  </a:outerShdw>
                </a:effectLst>
              </a:rPr>
              <a:t>GIAO </a:t>
            </a:r>
            <a:r>
              <a:rPr lang="vi-VN" sz="5400" b="1" dirty="0">
                <a:ln>
                  <a:prstDash val="solid"/>
                </a:ln>
                <a:solidFill>
                  <a:srgbClr val="FF0000"/>
                </a:solidFill>
                <a:effectLst>
                  <a:outerShdw blurRad="88000" dist="50800" dir="5040000" algn="tl">
                    <a:schemeClr val="accent4">
                      <a:tint val="80000"/>
                      <a:satMod val="250000"/>
                      <a:alpha val="45000"/>
                    </a:schemeClr>
                  </a:outerShdw>
                </a:effectLst>
              </a:rPr>
              <a:t>DIỆN</a:t>
            </a:r>
          </a:p>
          <a:p>
            <a:pPr algn="ctr"/>
            <a:r>
              <a:rPr lang="vi-VN" sz="5400" b="1" dirty="0">
                <a:ln>
                  <a:prstDash val="solid"/>
                </a:ln>
                <a:solidFill>
                  <a:srgbClr val="FF0000"/>
                </a:solidFill>
                <a:effectLst>
                  <a:outerShdw blurRad="88000" dist="50800" dir="5040000" algn="tl">
                    <a:schemeClr val="accent4">
                      <a:tint val="80000"/>
                      <a:satMod val="250000"/>
                      <a:alpha val="45000"/>
                    </a:schemeClr>
                  </a:outerShdw>
                </a:effectLst>
              </a:rPr>
              <a:t> PHẦN </a:t>
            </a:r>
          </a:p>
          <a:p>
            <a:pPr algn="ctr"/>
            <a:r>
              <a:rPr lang="vi-VN" sz="5400" b="1" dirty="0">
                <a:ln>
                  <a:prstDash val="solid"/>
                </a:ln>
                <a:solidFill>
                  <a:srgbClr val="FF0000"/>
                </a:solidFill>
                <a:effectLst>
                  <a:outerShdw blurRad="88000" dist="50800" dir="5040000" algn="tl">
                    <a:schemeClr val="accent4">
                      <a:tint val="80000"/>
                      <a:satMod val="250000"/>
                      <a:alpha val="45000"/>
                    </a:schemeClr>
                  </a:outerShdw>
                </a:effectLst>
              </a:rPr>
              <a:t>MỀN</a:t>
            </a:r>
            <a:endParaRPr lang="en-US" sz="5400" b="1" cap="none" spc="0" dirty="0">
              <a:ln>
                <a:prstDash val="solid"/>
              </a:ln>
              <a:solidFill>
                <a:srgbClr val="FF0000"/>
              </a:solidFill>
              <a:effectLst>
                <a:outerShdw blurRad="88000" dist="50800" dir="5040000" algn="tl">
                  <a:schemeClr val="accent4">
                    <a:tint val="80000"/>
                    <a:satMod val="250000"/>
                    <a:alpha val="45000"/>
                  </a:schemeClr>
                </a:outerShdw>
              </a:effectLst>
            </a:endParaRPr>
          </a:p>
        </p:txBody>
      </p:sp>
    </p:spTree>
    <p:extLst>
      <p:ext uri="{BB962C8B-B14F-4D97-AF65-F5344CB8AC3E}">
        <p14:creationId xmlns:p14="http://schemas.microsoft.com/office/powerpoint/2010/main" val="414116591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80340" y="1"/>
            <a:ext cx="5334000" cy="9246447"/>
          </a:xfrm>
          <a:prstGeom prst="rect">
            <a:avLst/>
          </a:prstGeom>
          <a:solidFill>
            <a:srgbClr val="3822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2" name="矩形 11"/>
          <p:cNvSpPr/>
          <p:nvPr/>
        </p:nvSpPr>
        <p:spPr>
          <a:xfrm>
            <a:off x="8365913" y="3567007"/>
            <a:ext cx="3657600" cy="1041400"/>
          </a:xfrm>
          <a:prstGeom prst="rect">
            <a:avLst/>
          </a:prstGeom>
          <a:noFill/>
          <a:ln w="28575">
            <a:solidFill>
              <a:srgbClr val="DCD9C6"/>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latin typeface="Calibri" panose="020F0502020204030204" charset="0"/>
              <a:ea typeface="Calibri" panose="020F0502020204030204" charset="0"/>
            </a:endParaRPr>
          </a:p>
        </p:txBody>
      </p:sp>
      <p:grpSp>
        <p:nvGrpSpPr>
          <p:cNvPr id="14" name="组合 13"/>
          <p:cNvGrpSpPr/>
          <p:nvPr/>
        </p:nvGrpSpPr>
        <p:grpSpPr>
          <a:xfrm>
            <a:off x="528320" y="3567007"/>
            <a:ext cx="4638040" cy="1815253"/>
            <a:chOff x="2040" y="928"/>
            <a:chExt cx="3967" cy="1024"/>
          </a:xfrm>
          <a:solidFill>
            <a:srgbClr val="334D3C"/>
          </a:solidFill>
        </p:grpSpPr>
        <p:sp>
          <p:nvSpPr>
            <p:cNvPr id="5" name="PA_矩形 1"/>
            <p:cNvSpPr/>
            <p:nvPr>
              <p:custDataLst>
                <p:tags r:id="rId1"/>
              </p:custDataLst>
            </p:nvPr>
          </p:nvSpPr>
          <p:spPr>
            <a:xfrm>
              <a:off x="2040" y="928"/>
              <a:ext cx="3967" cy="102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334D3C"/>
                </a:solidFill>
              </a:endParaRPr>
            </a:p>
          </p:txBody>
        </p:sp>
        <p:sp>
          <p:nvSpPr>
            <p:cNvPr id="13" name="文本框 12"/>
            <p:cNvSpPr txBox="1"/>
            <p:nvPr/>
          </p:nvSpPr>
          <p:spPr>
            <a:xfrm>
              <a:off x="2040" y="980"/>
              <a:ext cx="488" cy="423"/>
            </a:xfrm>
            <a:prstGeom prst="rect">
              <a:avLst/>
            </a:prstGeom>
            <a:noFill/>
            <a:extLst>
              <a:ext uri="{909E8E84-426E-40DD-AFC4-6F175D3DCCD1}">
                <a14:hiddenFill xmlns:a14="http://schemas.microsoft.com/office/drawing/2010/main">
                  <a:grpFill/>
                </a14:hiddenFill>
              </a:ext>
            </a:extLst>
          </p:spPr>
          <p:txBody>
            <a:bodyPr wrap="square" rtlCol="0" anchor="t">
              <a:spAutoFit/>
            </a:bodyPr>
            <a:lstStyle/>
            <a:p>
              <a:endParaRPr lang="zh-CN" altLang="en-US" sz="4267">
                <a:solidFill>
                  <a:srgbClr val="DCD9C6"/>
                </a:solidFill>
                <a:latin typeface="Calibri" panose="020F0502020204030204" charset="0"/>
                <a:ea typeface="Calibri" panose="020F0502020204030204" charset="0"/>
                <a:sym typeface="+mn-ea"/>
              </a:endParaRPr>
            </a:p>
          </p:txBody>
        </p:sp>
      </p:grpSp>
      <p:sp>
        <p:nvSpPr>
          <p:cNvPr id="3" name="Text Box 2"/>
          <p:cNvSpPr txBox="1"/>
          <p:nvPr/>
        </p:nvSpPr>
        <p:spPr>
          <a:xfrm>
            <a:off x="528320" y="4011823"/>
            <a:ext cx="4638040" cy="584775"/>
          </a:xfrm>
          <a:prstGeom prst="rect">
            <a:avLst/>
          </a:prstGeom>
          <a:noFill/>
        </p:spPr>
        <p:txBody>
          <a:bodyPr wrap="square" rtlCol="0" anchor="t">
            <a:spAutoFit/>
          </a:bodyPr>
          <a:lstStyle/>
          <a:p>
            <a:pPr algn="ctr"/>
            <a:r>
              <a:rPr lang="en-US" sz="3200" dirty="0">
                <a:solidFill>
                  <a:srgbClr val="FF0000"/>
                </a:solidFill>
              </a:rPr>
              <a:t>GIAO </a:t>
            </a:r>
            <a:r>
              <a:rPr lang="en-US" sz="3200" dirty="0">
                <a:solidFill>
                  <a:srgbClr val="FF0000"/>
                </a:solidFill>
                <a:latin typeface="Times New Roman" panose="02020603050405020304" charset="0"/>
                <a:cs typeface="Times New Roman" panose="02020603050405020304" charset="0"/>
              </a:rPr>
              <a:t>DIỆN TRANG </a:t>
            </a:r>
            <a:r>
              <a:rPr lang="vi-VN" sz="3200" dirty="0">
                <a:solidFill>
                  <a:srgbClr val="FF0000"/>
                </a:solidFill>
                <a:latin typeface="Times New Roman" panose="02020603050405020304" charset="0"/>
                <a:cs typeface="Times New Roman" panose="02020603050405020304" charset="0"/>
              </a:rPr>
              <a:t>CHỦ</a:t>
            </a:r>
            <a:endParaRPr lang="en-US" sz="3200" dirty="0">
              <a:solidFill>
                <a:srgbClr val="FF0000"/>
              </a:solidFill>
            </a:endParaRPr>
          </a:p>
        </p:txBody>
      </p:sp>
      <p:pic>
        <p:nvPicPr>
          <p:cNvPr id="6" name="Picture 5" descr="A picture containing chart&#10;&#10;Description automatically generated">
            <a:extLst>
              <a:ext uri="{FF2B5EF4-FFF2-40B4-BE49-F238E27FC236}">
                <a16:creationId xmlns:a16="http://schemas.microsoft.com/office/drawing/2014/main" id="{E0E0F29B-C06D-D5F5-01A6-D98E53DF07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28977" y="875212"/>
            <a:ext cx="10590243" cy="6857999"/>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80340" y="1"/>
            <a:ext cx="5334000" cy="9246447"/>
          </a:xfrm>
          <a:prstGeom prst="rect">
            <a:avLst/>
          </a:prstGeom>
          <a:solidFill>
            <a:srgbClr val="3822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2" name="矩形 11"/>
          <p:cNvSpPr/>
          <p:nvPr/>
        </p:nvSpPr>
        <p:spPr>
          <a:xfrm>
            <a:off x="8365913" y="3567007"/>
            <a:ext cx="3657600" cy="1041400"/>
          </a:xfrm>
          <a:prstGeom prst="rect">
            <a:avLst/>
          </a:prstGeom>
          <a:noFill/>
          <a:ln w="28575">
            <a:solidFill>
              <a:srgbClr val="DCD9C6"/>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latin typeface="Calibri" panose="020F0502020204030204" charset="0"/>
              <a:ea typeface="Calibri" panose="020F0502020204030204" charset="0"/>
            </a:endParaRPr>
          </a:p>
        </p:txBody>
      </p:sp>
      <p:grpSp>
        <p:nvGrpSpPr>
          <p:cNvPr id="14" name="组合 13"/>
          <p:cNvGrpSpPr/>
          <p:nvPr/>
        </p:nvGrpSpPr>
        <p:grpSpPr>
          <a:xfrm>
            <a:off x="528320" y="3567007"/>
            <a:ext cx="4638040" cy="1815253"/>
            <a:chOff x="2040" y="928"/>
            <a:chExt cx="3967" cy="1024"/>
          </a:xfrm>
          <a:solidFill>
            <a:srgbClr val="334D3C"/>
          </a:solidFill>
        </p:grpSpPr>
        <p:sp>
          <p:nvSpPr>
            <p:cNvPr id="5" name="PA_矩形 1"/>
            <p:cNvSpPr/>
            <p:nvPr>
              <p:custDataLst>
                <p:tags r:id="rId1"/>
              </p:custDataLst>
            </p:nvPr>
          </p:nvSpPr>
          <p:spPr>
            <a:xfrm>
              <a:off x="2040" y="928"/>
              <a:ext cx="3967" cy="102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334D3C"/>
                </a:solidFill>
              </a:endParaRPr>
            </a:p>
          </p:txBody>
        </p:sp>
        <p:sp>
          <p:nvSpPr>
            <p:cNvPr id="13" name="文本框 12"/>
            <p:cNvSpPr txBox="1"/>
            <p:nvPr/>
          </p:nvSpPr>
          <p:spPr>
            <a:xfrm>
              <a:off x="2040" y="980"/>
              <a:ext cx="488" cy="423"/>
            </a:xfrm>
            <a:prstGeom prst="rect">
              <a:avLst/>
            </a:prstGeom>
            <a:noFill/>
            <a:extLst>
              <a:ext uri="{909E8E84-426E-40DD-AFC4-6F175D3DCCD1}">
                <a14:hiddenFill xmlns:a14="http://schemas.microsoft.com/office/drawing/2010/main">
                  <a:grpFill/>
                </a14:hiddenFill>
              </a:ext>
            </a:extLst>
          </p:spPr>
          <p:txBody>
            <a:bodyPr wrap="square" rtlCol="0" anchor="t">
              <a:spAutoFit/>
            </a:bodyPr>
            <a:lstStyle/>
            <a:p>
              <a:endParaRPr lang="zh-CN" altLang="en-US" sz="4267">
                <a:solidFill>
                  <a:srgbClr val="DCD9C6"/>
                </a:solidFill>
                <a:latin typeface="Calibri" panose="020F0502020204030204" charset="0"/>
                <a:ea typeface="Calibri" panose="020F0502020204030204" charset="0"/>
                <a:sym typeface="+mn-ea"/>
              </a:endParaRPr>
            </a:p>
          </p:txBody>
        </p:sp>
      </p:grpSp>
      <p:sp>
        <p:nvSpPr>
          <p:cNvPr id="3" name="Text Box 2"/>
          <p:cNvSpPr txBox="1"/>
          <p:nvPr/>
        </p:nvSpPr>
        <p:spPr>
          <a:xfrm>
            <a:off x="528320" y="4182245"/>
            <a:ext cx="4638040" cy="584775"/>
          </a:xfrm>
          <a:prstGeom prst="rect">
            <a:avLst/>
          </a:prstGeom>
          <a:noFill/>
        </p:spPr>
        <p:txBody>
          <a:bodyPr wrap="square" rtlCol="0" anchor="t">
            <a:spAutoFit/>
          </a:bodyPr>
          <a:lstStyle/>
          <a:p>
            <a:pPr algn="ctr"/>
            <a:r>
              <a:rPr lang="en-US" sz="3200" dirty="0">
                <a:solidFill>
                  <a:srgbClr val="FF0000"/>
                </a:solidFill>
              </a:rPr>
              <a:t>GIAO </a:t>
            </a:r>
            <a:r>
              <a:rPr lang="en-US" sz="3200" dirty="0">
                <a:solidFill>
                  <a:srgbClr val="FF0000"/>
                </a:solidFill>
                <a:latin typeface="Times New Roman" panose="02020603050405020304" charset="0"/>
                <a:cs typeface="Times New Roman" panose="02020603050405020304" charset="0"/>
              </a:rPr>
              <a:t>DIỆN </a:t>
            </a:r>
            <a:r>
              <a:rPr lang="vi-VN" sz="3200" dirty="0">
                <a:solidFill>
                  <a:srgbClr val="FF0000"/>
                </a:solidFill>
                <a:latin typeface="Times New Roman" panose="02020603050405020304" charset="0"/>
                <a:cs typeface="Times New Roman" panose="02020603050405020304" charset="0"/>
              </a:rPr>
              <a:t>BÀN ĂN</a:t>
            </a:r>
            <a:endParaRPr lang="en-US" sz="3200" dirty="0">
              <a:solidFill>
                <a:srgbClr val="FF0000"/>
              </a:solidFill>
            </a:endParaRPr>
          </a:p>
        </p:txBody>
      </p:sp>
      <p:pic>
        <p:nvPicPr>
          <p:cNvPr id="6" name="Picture 5" descr="A picture containing text, calculator, electronics&#10;&#10;Description automatically generated">
            <a:extLst>
              <a:ext uri="{FF2B5EF4-FFF2-40B4-BE49-F238E27FC236}">
                <a16:creationId xmlns:a16="http://schemas.microsoft.com/office/drawing/2014/main" id="{E4E7FA4E-CE97-6FBF-24D1-36D7B3327C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14340" y="1182569"/>
            <a:ext cx="10723458" cy="6944266"/>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80340" y="1"/>
            <a:ext cx="5334000" cy="9246447"/>
          </a:xfrm>
          <a:prstGeom prst="rect">
            <a:avLst/>
          </a:prstGeom>
          <a:solidFill>
            <a:srgbClr val="3822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12" name="矩形 11"/>
          <p:cNvSpPr/>
          <p:nvPr/>
        </p:nvSpPr>
        <p:spPr>
          <a:xfrm>
            <a:off x="8365913" y="3567007"/>
            <a:ext cx="3657600" cy="1041400"/>
          </a:xfrm>
          <a:prstGeom prst="rect">
            <a:avLst/>
          </a:prstGeom>
          <a:noFill/>
          <a:ln w="28575">
            <a:solidFill>
              <a:srgbClr val="DCD9C6"/>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prstClr val="white"/>
              </a:solidFill>
              <a:effectLst/>
              <a:uLnTx/>
              <a:uFillTx/>
              <a:latin typeface="Calibri" panose="020F0502020204030204" charset="0"/>
              <a:ea typeface="Calibri" panose="020F0502020204030204" charset="0"/>
              <a:cs typeface="+mn-cs"/>
            </a:endParaRPr>
          </a:p>
        </p:txBody>
      </p:sp>
      <p:grpSp>
        <p:nvGrpSpPr>
          <p:cNvPr id="14" name="组合 13"/>
          <p:cNvGrpSpPr/>
          <p:nvPr/>
        </p:nvGrpSpPr>
        <p:grpSpPr>
          <a:xfrm>
            <a:off x="528320" y="3567007"/>
            <a:ext cx="4638040" cy="1815253"/>
            <a:chOff x="2040" y="928"/>
            <a:chExt cx="3967" cy="1024"/>
          </a:xfrm>
          <a:solidFill>
            <a:srgbClr val="334D3C"/>
          </a:solidFill>
        </p:grpSpPr>
        <p:sp>
          <p:nvSpPr>
            <p:cNvPr id="5" name="PA_矩形 1"/>
            <p:cNvSpPr/>
            <p:nvPr>
              <p:custDataLst>
                <p:tags r:id="rId1"/>
              </p:custDataLst>
            </p:nvPr>
          </p:nvSpPr>
          <p:spPr>
            <a:xfrm>
              <a:off x="2040" y="928"/>
              <a:ext cx="3967" cy="102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srgbClr val="334D3C"/>
                </a:solidFill>
                <a:effectLst/>
                <a:uLnTx/>
                <a:uFillTx/>
                <a:latin typeface="Calibri" panose="020F0502020204030204"/>
                <a:ea typeface="等线" panose="02010600030101010101" pitchFamily="2" charset="-122"/>
                <a:cs typeface="+mn-cs"/>
              </a:endParaRPr>
            </a:p>
          </p:txBody>
        </p:sp>
        <p:sp>
          <p:nvSpPr>
            <p:cNvPr id="13" name="文本框 12"/>
            <p:cNvSpPr txBox="1"/>
            <p:nvPr/>
          </p:nvSpPr>
          <p:spPr>
            <a:xfrm>
              <a:off x="2040" y="980"/>
              <a:ext cx="488" cy="423"/>
            </a:xfrm>
            <a:prstGeom prst="rect">
              <a:avLst/>
            </a:prstGeom>
            <a:noFill/>
            <a:extLst>
              <a:ext uri="{909E8E84-426E-40DD-AFC4-6F175D3DCCD1}">
                <a14:hiddenFill xmlns:a14="http://schemas.microsoft.com/office/drawing/2010/main">
                  <a:grpFill/>
                </a14:hiddenFill>
              </a:ext>
            </a:extLst>
          </p:spPr>
          <p:txBody>
            <a:bodyPr wrap="square" rtlCol="0" anchor="t">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4267" b="0" i="0" u="none" strike="noStrike" kern="1200" cap="none" spc="0" normalizeH="0" baseline="0" noProof="0">
                <a:ln>
                  <a:noFill/>
                </a:ln>
                <a:solidFill>
                  <a:srgbClr val="DCD9C6"/>
                </a:solidFill>
                <a:effectLst/>
                <a:uLnTx/>
                <a:uFillTx/>
                <a:latin typeface="Calibri" panose="020F0502020204030204" charset="0"/>
                <a:ea typeface="Calibri" panose="020F0502020204030204" charset="0"/>
                <a:cs typeface="+mn-cs"/>
                <a:sym typeface="+mn-ea"/>
              </a:endParaRPr>
            </a:p>
          </p:txBody>
        </p:sp>
      </p:grpSp>
      <p:sp>
        <p:nvSpPr>
          <p:cNvPr id="3" name="Text Box 2"/>
          <p:cNvSpPr txBox="1"/>
          <p:nvPr/>
        </p:nvSpPr>
        <p:spPr>
          <a:xfrm>
            <a:off x="528320" y="4208836"/>
            <a:ext cx="4638040" cy="584775"/>
          </a:xfrm>
          <a:prstGeom prst="rect">
            <a:avLst/>
          </a:prstGeom>
          <a:noFill/>
        </p:spPr>
        <p:txBody>
          <a:bodyPr wrap="square" rtlCol="0" anchor="t">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FF0000"/>
                </a:solidFill>
                <a:effectLst/>
                <a:uLnTx/>
                <a:uFillTx/>
                <a:latin typeface="Calibri" panose="020F0502020204030204"/>
                <a:ea typeface="+mn-ea"/>
                <a:cs typeface="+mn-cs"/>
              </a:rPr>
              <a:t>GIAO </a:t>
            </a:r>
            <a:r>
              <a:rPr kumimoji="0" lang="en-US" sz="3200" b="0" i="0" u="none" strike="noStrike" kern="1200" cap="none" spc="0" normalizeH="0" baseline="0" noProof="0" dirty="0">
                <a:ln>
                  <a:noFill/>
                </a:ln>
                <a:solidFill>
                  <a:srgbClr val="FF0000"/>
                </a:solidFill>
                <a:effectLst/>
                <a:uLnTx/>
                <a:uFillTx/>
                <a:latin typeface="Times New Roman" panose="02020603050405020304" charset="0"/>
                <a:ea typeface="+mn-ea"/>
                <a:cs typeface="Times New Roman" panose="02020603050405020304" charset="0"/>
              </a:rPr>
              <a:t>DIỆN </a:t>
            </a:r>
            <a:r>
              <a:rPr lang="vi-VN" sz="3200" dirty="0">
                <a:solidFill>
                  <a:srgbClr val="FF0000"/>
                </a:solidFill>
                <a:latin typeface="Times New Roman" panose="02020603050405020304" charset="0"/>
                <a:cs typeface="Times New Roman" panose="02020603050405020304" charset="0"/>
              </a:rPr>
              <a:t>THỰC ĐƠN</a:t>
            </a:r>
            <a:endParaRPr kumimoji="0" lang="en-US" sz="32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pic>
        <p:nvPicPr>
          <p:cNvPr id="7" name="Picture 6" descr="Table&#10;&#10;Description automatically generated with medium confidence">
            <a:extLst>
              <a:ext uri="{FF2B5EF4-FFF2-40B4-BE49-F238E27FC236}">
                <a16:creationId xmlns:a16="http://schemas.microsoft.com/office/drawing/2014/main" id="{1CE2DEC4-C51A-355B-4626-93D9BC9F63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14340" y="1157321"/>
            <a:ext cx="10699249" cy="6928588"/>
          </a:xfrm>
          <a:prstGeom prst="rect">
            <a:avLst/>
          </a:prstGeom>
        </p:spPr>
      </p:pic>
    </p:spTree>
    <p:extLst>
      <p:ext uri="{BB962C8B-B14F-4D97-AF65-F5344CB8AC3E}">
        <p14:creationId xmlns:p14="http://schemas.microsoft.com/office/powerpoint/2010/main" val="3764755223"/>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80340" y="1"/>
            <a:ext cx="5334000" cy="9246447"/>
          </a:xfrm>
          <a:prstGeom prst="rect">
            <a:avLst/>
          </a:prstGeom>
          <a:solidFill>
            <a:srgbClr val="3822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12" name="矩形 11"/>
          <p:cNvSpPr/>
          <p:nvPr/>
        </p:nvSpPr>
        <p:spPr>
          <a:xfrm>
            <a:off x="8365913" y="3567007"/>
            <a:ext cx="3657600" cy="1041400"/>
          </a:xfrm>
          <a:prstGeom prst="rect">
            <a:avLst/>
          </a:prstGeom>
          <a:noFill/>
          <a:ln w="28575">
            <a:solidFill>
              <a:srgbClr val="DCD9C6"/>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prstClr val="white"/>
              </a:solidFill>
              <a:effectLst/>
              <a:uLnTx/>
              <a:uFillTx/>
              <a:latin typeface="Calibri" panose="020F0502020204030204" charset="0"/>
              <a:ea typeface="Calibri" panose="020F0502020204030204" charset="0"/>
              <a:cs typeface="+mn-cs"/>
            </a:endParaRPr>
          </a:p>
        </p:txBody>
      </p:sp>
      <p:grpSp>
        <p:nvGrpSpPr>
          <p:cNvPr id="14" name="组合 13"/>
          <p:cNvGrpSpPr/>
          <p:nvPr/>
        </p:nvGrpSpPr>
        <p:grpSpPr>
          <a:xfrm>
            <a:off x="528320" y="3567007"/>
            <a:ext cx="4638040" cy="1815253"/>
            <a:chOff x="2040" y="928"/>
            <a:chExt cx="3967" cy="1024"/>
          </a:xfrm>
          <a:solidFill>
            <a:srgbClr val="334D3C"/>
          </a:solidFill>
        </p:grpSpPr>
        <p:sp>
          <p:nvSpPr>
            <p:cNvPr id="5" name="PA_矩形 1"/>
            <p:cNvSpPr/>
            <p:nvPr>
              <p:custDataLst>
                <p:tags r:id="rId1"/>
              </p:custDataLst>
            </p:nvPr>
          </p:nvSpPr>
          <p:spPr>
            <a:xfrm>
              <a:off x="2040" y="928"/>
              <a:ext cx="3967" cy="102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srgbClr val="334D3C"/>
                </a:solidFill>
                <a:effectLst/>
                <a:uLnTx/>
                <a:uFillTx/>
                <a:latin typeface="Calibri" panose="020F0502020204030204"/>
                <a:ea typeface="等线" panose="02010600030101010101" pitchFamily="2" charset="-122"/>
                <a:cs typeface="+mn-cs"/>
              </a:endParaRPr>
            </a:p>
          </p:txBody>
        </p:sp>
        <p:sp>
          <p:nvSpPr>
            <p:cNvPr id="13" name="文本框 12"/>
            <p:cNvSpPr txBox="1"/>
            <p:nvPr/>
          </p:nvSpPr>
          <p:spPr>
            <a:xfrm>
              <a:off x="2040" y="980"/>
              <a:ext cx="488" cy="423"/>
            </a:xfrm>
            <a:prstGeom prst="rect">
              <a:avLst/>
            </a:prstGeom>
            <a:noFill/>
            <a:extLst>
              <a:ext uri="{909E8E84-426E-40DD-AFC4-6F175D3DCCD1}">
                <a14:hiddenFill xmlns:a14="http://schemas.microsoft.com/office/drawing/2010/main">
                  <a:grpFill/>
                </a14:hiddenFill>
              </a:ext>
            </a:extLst>
          </p:spPr>
          <p:txBody>
            <a:bodyPr wrap="square" rtlCol="0" anchor="t">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4267" b="0" i="0" u="none" strike="noStrike" kern="1200" cap="none" spc="0" normalizeH="0" baseline="0" noProof="0">
                <a:ln>
                  <a:noFill/>
                </a:ln>
                <a:solidFill>
                  <a:srgbClr val="DCD9C6"/>
                </a:solidFill>
                <a:effectLst/>
                <a:uLnTx/>
                <a:uFillTx/>
                <a:latin typeface="Calibri" panose="020F0502020204030204" charset="0"/>
                <a:ea typeface="Calibri" panose="020F0502020204030204" charset="0"/>
                <a:cs typeface="+mn-cs"/>
                <a:sym typeface="+mn-ea"/>
              </a:endParaRPr>
            </a:p>
          </p:txBody>
        </p:sp>
      </p:grpSp>
      <p:sp>
        <p:nvSpPr>
          <p:cNvPr id="3" name="Text Box 2"/>
          <p:cNvSpPr txBox="1"/>
          <p:nvPr/>
        </p:nvSpPr>
        <p:spPr>
          <a:xfrm>
            <a:off x="528320" y="4182245"/>
            <a:ext cx="4638040" cy="584775"/>
          </a:xfrm>
          <a:prstGeom prst="rect">
            <a:avLst/>
          </a:prstGeom>
          <a:noFill/>
        </p:spPr>
        <p:txBody>
          <a:bodyPr wrap="square" rtlCol="0" anchor="t">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FF0000"/>
                </a:solidFill>
                <a:effectLst/>
                <a:uLnTx/>
                <a:uFillTx/>
                <a:latin typeface="Calibri" panose="020F0502020204030204"/>
                <a:ea typeface="+mn-ea"/>
                <a:cs typeface="+mn-cs"/>
              </a:rPr>
              <a:t>GIAO </a:t>
            </a:r>
            <a:r>
              <a:rPr kumimoji="0" lang="en-US" sz="3200" b="0" i="0" u="none" strike="noStrike" kern="1200" cap="none" spc="0" normalizeH="0" baseline="0" noProof="0" dirty="0">
                <a:ln>
                  <a:noFill/>
                </a:ln>
                <a:solidFill>
                  <a:srgbClr val="FF0000"/>
                </a:solidFill>
                <a:effectLst/>
                <a:uLnTx/>
                <a:uFillTx/>
                <a:latin typeface="Times New Roman" panose="02020603050405020304" charset="0"/>
                <a:ea typeface="+mn-ea"/>
                <a:cs typeface="Times New Roman" panose="02020603050405020304" charset="0"/>
              </a:rPr>
              <a:t>DIỆN </a:t>
            </a:r>
            <a:r>
              <a:rPr lang="vi-VN" sz="3200" dirty="0">
                <a:solidFill>
                  <a:srgbClr val="FF0000"/>
                </a:solidFill>
                <a:latin typeface="Times New Roman" panose="02020603050405020304" charset="0"/>
                <a:cs typeface="Times New Roman" panose="02020603050405020304" charset="0"/>
              </a:rPr>
              <a:t>TÀI KHOẢN</a:t>
            </a:r>
            <a:endParaRPr kumimoji="0" lang="en-US" sz="32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pic>
        <p:nvPicPr>
          <p:cNvPr id="7" name="Picture 6" descr="Table&#10;&#10;Description automatically generated">
            <a:extLst>
              <a:ext uri="{FF2B5EF4-FFF2-40B4-BE49-F238E27FC236}">
                <a16:creationId xmlns:a16="http://schemas.microsoft.com/office/drawing/2014/main" id="{14A4B607-C8CB-A34E-1056-D544B42478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14340" y="1088042"/>
            <a:ext cx="10759980" cy="6967916"/>
          </a:xfrm>
          <a:prstGeom prst="rect">
            <a:avLst/>
          </a:prstGeom>
        </p:spPr>
      </p:pic>
    </p:spTree>
    <p:extLst>
      <p:ext uri="{BB962C8B-B14F-4D97-AF65-F5344CB8AC3E}">
        <p14:creationId xmlns:p14="http://schemas.microsoft.com/office/powerpoint/2010/main" val="375427103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80340" y="1"/>
            <a:ext cx="5334000" cy="9246447"/>
          </a:xfrm>
          <a:prstGeom prst="rect">
            <a:avLst/>
          </a:prstGeom>
          <a:solidFill>
            <a:srgbClr val="3822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12" name="矩形 11"/>
          <p:cNvSpPr/>
          <p:nvPr/>
        </p:nvSpPr>
        <p:spPr>
          <a:xfrm>
            <a:off x="8365913" y="3567007"/>
            <a:ext cx="3657600" cy="1041400"/>
          </a:xfrm>
          <a:prstGeom prst="rect">
            <a:avLst/>
          </a:prstGeom>
          <a:noFill/>
          <a:ln w="28575">
            <a:solidFill>
              <a:srgbClr val="DCD9C6"/>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prstClr val="white"/>
              </a:solidFill>
              <a:effectLst/>
              <a:uLnTx/>
              <a:uFillTx/>
              <a:latin typeface="Calibri" panose="020F0502020204030204" charset="0"/>
              <a:ea typeface="Calibri" panose="020F0502020204030204" charset="0"/>
              <a:cs typeface="+mn-cs"/>
            </a:endParaRPr>
          </a:p>
        </p:txBody>
      </p:sp>
      <p:grpSp>
        <p:nvGrpSpPr>
          <p:cNvPr id="14" name="组合 13"/>
          <p:cNvGrpSpPr/>
          <p:nvPr/>
        </p:nvGrpSpPr>
        <p:grpSpPr>
          <a:xfrm>
            <a:off x="528320" y="3567007"/>
            <a:ext cx="4638040" cy="1815253"/>
            <a:chOff x="2040" y="928"/>
            <a:chExt cx="3967" cy="1024"/>
          </a:xfrm>
          <a:solidFill>
            <a:srgbClr val="334D3C"/>
          </a:solidFill>
        </p:grpSpPr>
        <p:sp>
          <p:nvSpPr>
            <p:cNvPr id="5" name="PA_矩形 1"/>
            <p:cNvSpPr/>
            <p:nvPr>
              <p:custDataLst>
                <p:tags r:id="rId1"/>
              </p:custDataLst>
            </p:nvPr>
          </p:nvSpPr>
          <p:spPr>
            <a:xfrm>
              <a:off x="2040" y="928"/>
              <a:ext cx="3967" cy="102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srgbClr val="334D3C"/>
                </a:solidFill>
                <a:effectLst/>
                <a:uLnTx/>
                <a:uFillTx/>
                <a:latin typeface="Calibri" panose="020F0502020204030204"/>
                <a:ea typeface="等线" panose="02010600030101010101" pitchFamily="2" charset="-122"/>
                <a:cs typeface="+mn-cs"/>
              </a:endParaRPr>
            </a:p>
          </p:txBody>
        </p:sp>
        <p:sp>
          <p:nvSpPr>
            <p:cNvPr id="13" name="文本框 12"/>
            <p:cNvSpPr txBox="1"/>
            <p:nvPr/>
          </p:nvSpPr>
          <p:spPr>
            <a:xfrm>
              <a:off x="2040" y="980"/>
              <a:ext cx="488" cy="423"/>
            </a:xfrm>
            <a:prstGeom prst="rect">
              <a:avLst/>
            </a:prstGeom>
            <a:noFill/>
            <a:extLst>
              <a:ext uri="{909E8E84-426E-40DD-AFC4-6F175D3DCCD1}">
                <a14:hiddenFill xmlns:a14="http://schemas.microsoft.com/office/drawing/2010/main">
                  <a:grpFill/>
                </a14:hiddenFill>
              </a:ext>
            </a:extLst>
          </p:spPr>
          <p:txBody>
            <a:bodyPr wrap="square" rtlCol="0" anchor="t">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4267" b="0" i="0" u="none" strike="noStrike" kern="1200" cap="none" spc="0" normalizeH="0" baseline="0" noProof="0">
                <a:ln>
                  <a:noFill/>
                </a:ln>
                <a:solidFill>
                  <a:srgbClr val="DCD9C6"/>
                </a:solidFill>
                <a:effectLst/>
                <a:uLnTx/>
                <a:uFillTx/>
                <a:latin typeface="Calibri" panose="020F0502020204030204" charset="0"/>
                <a:ea typeface="Calibri" panose="020F0502020204030204" charset="0"/>
                <a:cs typeface="+mn-cs"/>
                <a:sym typeface="+mn-ea"/>
              </a:endParaRPr>
            </a:p>
          </p:txBody>
        </p:sp>
      </p:grpSp>
      <p:sp>
        <p:nvSpPr>
          <p:cNvPr id="3" name="Text Box 2"/>
          <p:cNvSpPr txBox="1"/>
          <p:nvPr/>
        </p:nvSpPr>
        <p:spPr>
          <a:xfrm>
            <a:off x="528320" y="4069927"/>
            <a:ext cx="4638040" cy="584775"/>
          </a:xfrm>
          <a:prstGeom prst="rect">
            <a:avLst/>
          </a:prstGeom>
          <a:noFill/>
        </p:spPr>
        <p:txBody>
          <a:bodyPr wrap="square" rtlCol="0" anchor="t">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FF0000"/>
                </a:solidFill>
                <a:effectLst/>
                <a:uLnTx/>
                <a:uFillTx/>
                <a:latin typeface="Calibri" panose="020F0502020204030204"/>
                <a:ea typeface="+mn-ea"/>
                <a:cs typeface="+mn-cs"/>
              </a:rPr>
              <a:t>GIAO </a:t>
            </a:r>
            <a:r>
              <a:rPr kumimoji="0" lang="en-US" sz="3200" b="0" i="0" u="none" strike="noStrike" kern="1200" cap="none" spc="0" normalizeH="0" baseline="0" noProof="0" dirty="0">
                <a:ln>
                  <a:noFill/>
                </a:ln>
                <a:solidFill>
                  <a:srgbClr val="FF0000"/>
                </a:solidFill>
                <a:effectLst/>
                <a:uLnTx/>
                <a:uFillTx/>
                <a:latin typeface="Times New Roman" panose="02020603050405020304" charset="0"/>
                <a:ea typeface="+mn-ea"/>
                <a:cs typeface="Times New Roman" panose="02020603050405020304" charset="0"/>
              </a:rPr>
              <a:t>DIỆN </a:t>
            </a:r>
            <a:r>
              <a:rPr lang="en-US" sz="3200" dirty="0">
                <a:solidFill>
                  <a:srgbClr val="FF0000"/>
                </a:solidFill>
                <a:latin typeface="Times New Roman" panose="02020603050405020304" charset="0"/>
                <a:cs typeface="Times New Roman" panose="02020603050405020304" charset="0"/>
              </a:rPr>
              <a:t>DOANH THU</a:t>
            </a:r>
            <a:endParaRPr kumimoji="0" lang="en-US" sz="32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pic>
        <p:nvPicPr>
          <p:cNvPr id="6" name="Picture 5" descr="Table&#10;&#10;Description automatically generated">
            <a:extLst>
              <a:ext uri="{FF2B5EF4-FFF2-40B4-BE49-F238E27FC236}">
                <a16:creationId xmlns:a16="http://schemas.microsoft.com/office/drawing/2014/main" id="{9967253A-12CD-B69E-D4C4-D1E62BA1D3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40335" y="1185092"/>
            <a:ext cx="10715665" cy="6939219"/>
          </a:xfrm>
          <a:prstGeom prst="rect">
            <a:avLst/>
          </a:prstGeom>
        </p:spPr>
      </p:pic>
    </p:spTree>
    <p:extLst>
      <p:ext uri="{BB962C8B-B14F-4D97-AF65-F5344CB8AC3E}">
        <p14:creationId xmlns:p14="http://schemas.microsoft.com/office/powerpoint/2010/main" val="3471093876"/>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effectLst/>
      </p:bgPr>
    </p:bg>
    <p:spTree>
      <p:nvGrpSpPr>
        <p:cNvPr id="1" name=""/>
        <p:cNvGrpSpPr/>
        <p:nvPr/>
      </p:nvGrpSpPr>
      <p:grpSpPr>
        <a:xfrm>
          <a:off x="0" y="0"/>
          <a:ext cx="0" cy="0"/>
          <a:chOff x="0" y="0"/>
          <a:chExt cx="0" cy="0"/>
        </a:xfrm>
      </p:grpSpPr>
      <p:pic>
        <p:nvPicPr>
          <p:cNvPr id="4" name="Imagen 6">
            <a:extLst>
              <a:ext uri="{FF2B5EF4-FFF2-40B4-BE49-F238E27FC236}">
                <a16:creationId xmlns:a16="http://schemas.microsoft.com/office/drawing/2014/main" id="{CCF7C587-9406-4660-A8F4-1474E37AE6F5}"/>
              </a:ext>
            </a:extLst>
          </p:cNvPr>
          <p:cNvPicPr>
            <a:picLocks noChangeAspect="1"/>
          </p:cNvPicPr>
          <p:nvPr/>
        </p:nvPicPr>
        <p:blipFill rotWithShape="1">
          <a:blip r:embed="rId2">
            <a:extLst>
              <a:ext uri="{BEBA8EAE-BF5A-486C-A8C5-ECC9F3942E4B}">
                <a14:imgProps xmlns:a14="http://schemas.microsoft.com/office/drawing/2010/main">
                  <a14:imgLayer r:embed="rId3">
                    <a14:imgEffect>
                      <a14:artisticBlur/>
                    </a14:imgEffect>
                  </a14:imgLayer>
                </a14:imgProps>
              </a:ext>
            </a:extLst>
          </a:blip>
          <a:srcRect l="1143" t="9091" r="34221"/>
          <a:stretch/>
        </p:blipFill>
        <p:spPr>
          <a:xfrm>
            <a:off x="4697984" y="10"/>
            <a:ext cx="11558016" cy="9143990"/>
          </a:xfrm>
          <a:prstGeom prst="rect">
            <a:avLst/>
          </a:prstGeom>
        </p:spPr>
      </p:pic>
      <p:sp>
        <p:nvSpPr>
          <p:cNvPr id="6" name="Oval 5"/>
          <p:cNvSpPr/>
          <p:nvPr/>
        </p:nvSpPr>
        <p:spPr>
          <a:xfrm>
            <a:off x="1819376" y="1084684"/>
            <a:ext cx="1306286" cy="1212979"/>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prstClr val="white"/>
                </a:solidFill>
                <a:effectLst/>
                <a:uLnTx/>
                <a:uFillTx/>
                <a:latin typeface="Calibri" panose="020F0502020204030204"/>
                <a:ea typeface="+mn-ea"/>
                <a:cs typeface="+mn-cs"/>
              </a:rPr>
              <a:t>05</a:t>
            </a:r>
          </a:p>
        </p:txBody>
      </p:sp>
      <p:sp>
        <p:nvSpPr>
          <p:cNvPr id="9" name="Rectangle 8"/>
          <p:cNvSpPr/>
          <p:nvPr/>
        </p:nvSpPr>
        <p:spPr>
          <a:xfrm>
            <a:off x="978488" y="3124400"/>
            <a:ext cx="2988062" cy="923330"/>
          </a:xfrm>
          <a:prstGeom prst="rect">
            <a:avLst/>
          </a:prstGeom>
          <a:noFill/>
        </p:spPr>
        <p:txBody>
          <a:bodyPr wrap="none" lIns="91440" tIns="45720" rIns="91440" bIns="45720">
            <a:spAutoFit/>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vi-VN" sz="5400" b="1" i="0" u="none" strike="noStrike" kern="1200" cap="none" spc="0" normalizeH="0" baseline="0" noProof="0" dirty="0">
                <a:ln>
                  <a:prstDash val="solid"/>
                </a:ln>
                <a:solidFill>
                  <a:srgbClr val="FF0000"/>
                </a:solidFill>
                <a:effectLst>
                  <a:outerShdw blurRad="88000" dist="50800" dir="5040000" algn="tl">
                    <a:srgbClr val="FFC000">
                      <a:tint val="80000"/>
                      <a:satMod val="250000"/>
                      <a:alpha val="45000"/>
                    </a:srgbClr>
                  </a:outerShdw>
                </a:effectLst>
                <a:uLnTx/>
                <a:uFillTx/>
                <a:latin typeface="Calibri" panose="020F0502020204030204"/>
                <a:ea typeface="+mn-ea"/>
                <a:cs typeface="+mn-cs"/>
              </a:rPr>
              <a:t>KẾT LUẬN</a:t>
            </a:r>
            <a:endParaRPr kumimoji="0" lang="en-US" sz="5400" b="1" i="0" u="none" strike="noStrike" kern="1200" cap="none" spc="0" normalizeH="0" baseline="0" noProof="0" dirty="0">
              <a:ln>
                <a:prstDash val="solid"/>
              </a:ln>
              <a:solidFill>
                <a:srgbClr val="FF0000"/>
              </a:solidFill>
              <a:effectLst>
                <a:outerShdw blurRad="88000" dist="50800" dir="5040000" algn="tl">
                  <a:srgbClr val="FFC000">
                    <a:tint val="80000"/>
                    <a:satMod val="250000"/>
                    <a:alpha val="45000"/>
                  </a:srgbClr>
                </a:outerShdw>
              </a:effectLst>
              <a:uLnTx/>
              <a:uFillTx/>
              <a:latin typeface="Calibri" panose="020F0502020204030204"/>
              <a:ea typeface="+mn-ea"/>
              <a:cs typeface="+mn-cs"/>
            </a:endParaRPr>
          </a:p>
        </p:txBody>
      </p:sp>
    </p:spTree>
    <p:extLst>
      <p:ext uri="{BB962C8B-B14F-4D97-AF65-F5344CB8AC3E}">
        <p14:creationId xmlns:p14="http://schemas.microsoft.com/office/powerpoint/2010/main" val="110043785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bg>
      <p:bgPr>
        <a:gradFill>
          <a:gsLst>
            <a:gs pos="0">
              <a:srgbClr val="05668D"/>
            </a:gs>
            <a:gs pos="50000">
              <a:schemeClr val="accent1">
                <a:tint val="44500"/>
                <a:satMod val="160000"/>
              </a:schemeClr>
            </a:gs>
            <a:gs pos="100000">
              <a:schemeClr val="accent1">
                <a:tint val="23500"/>
                <a:satMod val="160000"/>
              </a:schemeClr>
            </a:gs>
          </a:gsLst>
          <a:lin ang="5400000" scaled="0"/>
        </a:gra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7D497378-4B41-4D4F-92A6-3455F8DF8404}"/>
              </a:ext>
            </a:extLst>
          </p:cNvPr>
          <p:cNvGrpSpPr/>
          <p:nvPr/>
        </p:nvGrpSpPr>
        <p:grpSpPr>
          <a:xfrm>
            <a:off x="1716692" y="955343"/>
            <a:ext cx="13211033" cy="3207224"/>
            <a:chOff x="1716692" y="955343"/>
            <a:chExt cx="13211033" cy="3207224"/>
          </a:xfrm>
        </p:grpSpPr>
        <p:sp>
          <p:nvSpPr>
            <p:cNvPr id="2" name="Rectangle: Rounded Corners 1">
              <a:extLst>
                <a:ext uri="{FF2B5EF4-FFF2-40B4-BE49-F238E27FC236}">
                  <a16:creationId xmlns:a16="http://schemas.microsoft.com/office/drawing/2014/main" id="{B749ACC6-E7A4-4F25-9299-7AF8F95D26CD}"/>
                </a:ext>
              </a:extLst>
            </p:cNvPr>
            <p:cNvSpPr/>
            <p:nvPr/>
          </p:nvSpPr>
          <p:spPr>
            <a:xfrm>
              <a:off x="1716692" y="955343"/>
              <a:ext cx="13211033" cy="3207224"/>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1837432" y="1774125"/>
              <a:ext cx="12969551" cy="1569660"/>
            </a:xfrm>
            <a:prstGeom prst="rect">
              <a:avLst/>
            </a:prstGeom>
            <a:noFill/>
          </p:spPr>
          <p:txBody>
            <a:bodyPr wrap="square" rtlCol="0">
              <a:spAutoFit/>
            </a:bodyPr>
            <a:lstStyle/>
            <a:p>
              <a:r>
                <a:rPr lang="vi-VN" sz="3200" b="1" dirty="0"/>
                <a:t>Hệ thống giúp giảm một phần đáng kể khối lượng công việc khi quản lý bàn ăn, thực đơn, doanh thu, giảm sai sót trong thống kê doanh thu, tính toán hóa đơn.</a:t>
              </a:r>
              <a:endParaRPr lang="en-US" sz="3200" b="1" dirty="0"/>
            </a:p>
          </p:txBody>
        </p:sp>
      </p:grpSp>
      <p:grpSp>
        <p:nvGrpSpPr>
          <p:cNvPr id="7" name="Group 6">
            <a:extLst>
              <a:ext uri="{FF2B5EF4-FFF2-40B4-BE49-F238E27FC236}">
                <a16:creationId xmlns:a16="http://schemas.microsoft.com/office/drawing/2014/main" id="{370C30E6-00FF-4A48-8305-0A29FA237FB5}"/>
              </a:ext>
            </a:extLst>
          </p:cNvPr>
          <p:cNvGrpSpPr/>
          <p:nvPr/>
        </p:nvGrpSpPr>
        <p:grpSpPr>
          <a:xfrm>
            <a:off x="1787856" y="4790364"/>
            <a:ext cx="13211033" cy="3207224"/>
            <a:chOff x="1787856" y="4790364"/>
            <a:chExt cx="13211033" cy="3207224"/>
          </a:xfrm>
        </p:grpSpPr>
        <p:sp>
          <p:nvSpPr>
            <p:cNvPr id="5" name="Rectangle: Rounded Corners 4">
              <a:extLst>
                <a:ext uri="{FF2B5EF4-FFF2-40B4-BE49-F238E27FC236}">
                  <a16:creationId xmlns:a16="http://schemas.microsoft.com/office/drawing/2014/main" id="{8CA86217-DFE8-46D4-A0A6-4BD509CFC7D0}"/>
                </a:ext>
              </a:extLst>
            </p:cNvPr>
            <p:cNvSpPr/>
            <p:nvPr/>
          </p:nvSpPr>
          <p:spPr>
            <a:xfrm>
              <a:off x="1787856" y="4790364"/>
              <a:ext cx="13211033" cy="3207224"/>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2042151" y="5460220"/>
              <a:ext cx="11700588" cy="1569660"/>
            </a:xfrm>
            <a:prstGeom prst="rect">
              <a:avLst/>
            </a:prstGeom>
            <a:noFill/>
          </p:spPr>
          <p:txBody>
            <a:bodyPr wrap="square" rtlCol="0">
              <a:spAutoFit/>
            </a:bodyPr>
            <a:lstStyle/>
            <a:p>
              <a:r>
                <a:rPr lang="vi-VN" sz="3200" b="1" dirty="0"/>
                <a:t>Đề tài nhóm vẫn còn nhiều thiếu sót và sơ sài, mong có được sự góp ý đến từ giảng viên hướng dẫn và các bạn để cải thiện hơn</a:t>
              </a:r>
              <a:endParaRPr lang="en-US" sz="3200" b="1" dirty="0"/>
            </a:p>
          </p:txBody>
        </p:sp>
      </p:grpSp>
    </p:spTree>
    <p:extLst>
      <p:ext uri="{BB962C8B-B14F-4D97-AF65-F5344CB8AC3E}">
        <p14:creationId xmlns:p14="http://schemas.microsoft.com/office/powerpoint/2010/main" val="999954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1+#ppt_w/2"/>
                                          </p:val>
                                        </p:tav>
                                        <p:tav tm="100000">
                                          <p:val>
                                            <p:strVal val="#ppt_x"/>
                                          </p:val>
                                        </p:tav>
                                      </p:tavLst>
                                    </p:anim>
                                    <p:anim calcmode="lin" valueType="num">
                                      <p:cBhvr additive="base">
                                        <p:cTn id="14"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effectLst/>
      </p:bgPr>
    </p:bg>
    <p:spTree>
      <p:nvGrpSpPr>
        <p:cNvPr id="1" name=""/>
        <p:cNvGrpSpPr/>
        <p:nvPr/>
      </p:nvGrpSpPr>
      <p:grpSpPr>
        <a:xfrm>
          <a:off x="0" y="0"/>
          <a:ext cx="0" cy="0"/>
          <a:chOff x="0" y="0"/>
          <a:chExt cx="0" cy="0"/>
        </a:xfrm>
      </p:grpSpPr>
      <p:pic>
        <p:nvPicPr>
          <p:cNvPr id="4" name="Hình ảnh 3">
            <a:extLst>
              <a:ext uri="{FF2B5EF4-FFF2-40B4-BE49-F238E27FC236}">
                <a16:creationId xmlns:a16="http://schemas.microsoft.com/office/drawing/2014/main" id="{FFC2D9B8-F2BD-4C9E-A24F-01212C29FA6F}"/>
              </a:ext>
            </a:extLst>
          </p:cNvPr>
          <p:cNvPicPr>
            <a:picLocks noChangeAspect="1"/>
          </p:cNvPicPr>
          <p:nvPr/>
        </p:nvPicPr>
        <p:blipFill>
          <a:blip r:embed="rId2"/>
          <a:stretch>
            <a:fillRect/>
          </a:stretch>
        </p:blipFill>
        <p:spPr>
          <a:xfrm>
            <a:off x="0" y="0"/>
            <a:ext cx="16256002" cy="9144000"/>
          </a:xfrm>
          <a:prstGeom prst="rect">
            <a:avLst/>
          </a:prstGeom>
        </p:spPr>
      </p:pic>
      <p:sp>
        <p:nvSpPr>
          <p:cNvPr id="5" name="Rectangle 4"/>
          <p:cNvSpPr/>
          <p:nvPr/>
        </p:nvSpPr>
        <p:spPr>
          <a:xfrm>
            <a:off x="4439831" y="3307902"/>
            <a:ext cx="8048165" cy="1754326"/>
          </a:xfrm>
          <a:prstGeom prst="rect">
            <a:avLst/>
          </a:prstGeom>
          <a:noFill/>
        </p:spPr>
        <p:txBody>
          <a:bodyPr wrap="none" lIns="91440" tIns="45720" rIns="91440" bIns="45720">
            <a:spAutoFit/>
          </a:bodyPr>
          <a:lstStyle/>
          <a:p>
            <a:pPr algn="ctr"/>
            <a:r>
              <a:rPr lang="en-US" sz="5400" b="1" cap="all" spc="0" dirty="0" err="1">
                <a:ln w="9000" cmpd="sng">
                  <a:solidFill>
                    <a:schemeClr val="accent4">
                      <a:shade val="50000"/>
                      <a:satMod val="120000"/>
                    </a:schemeClr>
                  </a:solidFill>
                  <a:prstDash val="solid"/>
                </a:ln>
                <a:effectLst>
                  <a:reflection blurRad="12700" stA="28000" endPos="45000" dist="1000" dir="5400000" sy="-100000" algn="bl" rotWithShape="0"/>
                </a:effectLst>
              </a:rPr>
              <a:t>Cảm</a:t>
            </a:r>
            <a:r>
              <a:rPr lang="en-US" sz="5400" b="1" cap="all" spc="0" dirty="0">
                <a:ln w="9000" cmpd="sng">
                  <a:solidFill>
                    <a:schemeClr val="accent4">
                      <a:shade val="50000"/>
                      <a:satMod val="120000"/>
                    </a:schemeClr>
                  </a:solidFill>
                  <a:prstDash val="solid"/>
                </a:ln>
                <a:effectLst>
                  <a:reflection blurRad="12700" stA="28000" endPos="45000" dist="1000" dir="5400000" sy="-100000" algn="bl" rotWithShape="0"/>
                </a:effectLst>
              </a:rPr>
              <a:t> </a:t>
            </a:r>
            <a:r>
              <a:rPr lang="en-US" sz="5400" b="1" cap="all" spc="0" dirty="0" err="1">
                <a:ln w="9000" cmpd="sng">
                  <a:solidFill>
                    <a:schemeClr val="accent4">
                      <a:shade val="50000"/>
                      <a:satMod val="120000"/>
                    </a:schemeClr>
                  </a:solidFill>
                  <a:prstDash val="solid"/>
                </a:ln>
                <a:effectLst>
                  <a:reflection blurRad="12700" stA="28000" endPos="45000" dist="1000" dir="5400000" sy="-100000" algn="bl" rotWithShape="0"/>
                </a:effectLst>
              </a:rPr>
              <a:t>ơn</a:t>
            </a:r>
            <a:r>
              <a:rPr lang="en-US" sz="5400" b="1" cap="all" spc="0" dirty="0">
                <a:ln w="9000" cmpd="sng">
                  <a:solidFill>
                    <a:schemeClr val="accent4">
                      <a:shade val="50000"/>
                      <a:satMod val="120000"/>
                    </a:schemeClr>
                  </a:solidFill>
                  <a:prstDash val="solid"/>
                </a:ln>
                <a:effectLst>
                  <a:reflection blurRad="12700" stA="28000" endPos="45000" dist="1000" dir="5400000" sy="-100000" algn="bl" rotWithShape="0"/>
                </a:effectLst>
              </a:rPr>
              <a:t> </a:t>
            </a:r>
            <a:r>
              <a:rPr lang="en-US" sz="5400" b="1" cap="all" spc="0" dirty="0" err="1">
                <a:ln w="9000" cmpd="sng">
                  <a:solidFill>
                    <a:schemeClr val="accent4">
                      <a:shade val="50000"/>
                      <a:satMod val="120000"/>
                    </a:schemeClr>
                  </a:solidFill>
                  <a:prstDash val="solid"/>
                </a:ln>
                <a:effectLst>
                  <a:reflection blurRad="12700" stA="28000" endPos="45000" dist="1000" dir="5400000" sy="-100000" algn="bl" rotWithShape="0"/>
                </a:effectLst>
              </a:rPr>
              <a:t>thầy</a:t>
            </a:r>
            <a:r>
              <a:rPr lang="en-US" sz="5400" b="1" cap="all" spc="0" dirty="0">
                <a:ln w="9000" cmpd="sng">
                  <a:solidFill>
                    <a:schemeClr val="accent4">
                      <a:shade val="50000"/>
                      <a:satMod val="120000"/>
                    </a:schemeClr>
                  </a:solidFill>
                  <a:prstDash val="solid"/>
                </a:ln>
                <a:effectLst>
                  <a:reflection blurRad="12700" stA="28000" endPos="45000" dist="1000" dir="5400000" sy="-100000" algn="bl" rotWithShape="0"/>
                </a:effectLst>
              </a:rPr>
              <a:t> </a:t>
            </a:r>
            <a:r>
              <a:rPr lang="en-US" sz="5400" b="1" cap="all" spc="0" dirty="0" err="1">
                <a:ln w="9000" cmpd="sng">
                  <a:solidFill>
                    <a:schemeClr val="accent4">
                      <a:shade val="50000"/>
                      <a:satMod val="120000"/>
                    </a:schemeClr>
                  </a:solidFill>
                  <a:prstDash val="solid"/>
                </a:ln>
                <a:effectLst>
                  <a:reflection blurRad="12700" stA="28000" endPos="45000" dist="1000" dir="5400000" sy="-100000" algn="bl" rotWithShape="0"/>
                </a:effectLst>
              </a:rPr>
              <a:t>và</a:t>
            </a:r>
            <a:r>
              <a:rPr lang="en-US" sz="5400" b="1" cap="all" spc="0" dirty="0">
                <a:ln w="9000" cmpd="sng">
                  <a:solidFill>
                    <a:schemeClr val="accent4">
                      <a:shade val="50000"/>
                      <a:satMod val="120000"/>
                    </a:schemeClr>
                  </a:solidFill>
                  <a:prstDash val="solid"/>
                </a:ln>
                <a:effectLst>
                  <a:reflection blurRad="12700" stA="28000" endPos="45000" dist="1000" dir="5400000" sy="-100000" algn="bl" rotWithShape="0"/>
                </a:effectLst>
              </a:rPr>
              <a:t> </a:t>
            </a:r>
            <a:r>
              <a:rPr lang="en-US" sz="5400" b="1" cap="all" spc="0" dirty="0" err="1">
                <a:ln w="9000" cmpd="sng">
                  <a:solidFill>
                    <a:schemeClr val="accent4">
                      <a:shade val="50000"/>
                      <a:satMod val="120000"/>
                    </a:schemeClr>
                  </a:solidFill>
                  <a:prstDash val="solid"/>
                </a:ln>
                <a:effectLst>
                  <a:reflection blurRad="12700" stA="28000" endPos="45000" dist="1000" dir="5400000" sy="-100000" algn="bl" rotWithShape="0"/>
                </a:effectLst>
              </a:rPr>
              <a:t>các</a:t>
            </a:r>
            <a:r>
              <a:rPr lang="en-US" sz="5400" b="1" cap="all" spc="0" dirty="0">
                <a:ln w="9000" cmpd="sng">
                  <a:solidFill>
                    <a:schemeClr val="accent4">
                      <a:shade val="50000"/>
                      <a:satMod val="120000"/>
                    </a:schemeClr>
                  </a:solidFill>
                  <a:prstDash val="solid"/>
                </a:ln>
                <a:effectLst>
                  <a:reflection blurRad="12700" stA="28000" endPos="45000" dist="1000" dir="5400000" sy="-100000" algn="bl" rotWithShape="0"/>
                </a:effectLst>
              </a:rPr>
              <a:t> </a:t>
            </a:r>
            <a:r>
              <a:rPr lang="en-US" sz="5400" b="1" cap="all" spc="0" dirty="0" err="1">
                <a:ln w="9000" cmpd="sng">
                  <a:solidFill>
                    <a:schemeClr val="accent4">
                      <a:shade val="50000"/>
                      <a:satMod val="120000"/>
                    </a:schemeClr>
                  </a:solidFill>
                  <a:prstDash val="solid"/>
                </a:ln>
                <a:effectLst>
                  <a:reflection blurRad="12700" stA="28000" endPos="45000" dist="1000" dir="5400000" sy="-100000" algn="bl" rotWithShape="0"/>
                </a:effectLst>
              </a:rPr>
              <a:t>bạn</a:t>
            </a:r>
            <a:endParaRPr lang="en-US" sz="5400" b="1" cap="all" spc="0" dirty="0">
              <a:ln w="9000" cmpd="sng">
                <a:solidFill>
                  <a:schemeClr val="accent4">
                    <a:shade val="50000"/>
                    <a:satMod val="120000"/>
                  </a:schemeClr>
                </a:solidFill>
                <a:prstDash val="solid"/>
              </a:ln>
              <a:effectLst>
                <a:reflection blurRad="12700" stA="28000" endPos="45000" dist="1000" dir="5400000" sy="-100000" algn="bl" rotWithShape="0"/>
              </a:effectLst>
            </a:endParaRPr>
          </a:p>
          <a:p>
            <a:pPr algn="ctr"/>
            <a:r>
              <a:rPr lang="en-US" sz="5400" b="1" cap="all" spc="0" dirty="0">
                <a:ln w="9000" cmpd="sng">
                  <a:solidFill>
                    <a:schemeClr val="accent4">
                      <a:shade val="50000"/>
                      <a:satMod val="120000"/>
                    </a:schemeClr>
                  </a:solidFill>
                  <a:prstDash val="solid"/>
                </a:ln>
                <a:effectLst>
                  <a:reflection blurRad="12700" stA="28000" endPos="45000" dist="1000" dir="5400000" sy="-100000" algn="bl" rotWithShape="0"/>
                </a:effectLst>
              </a:rPr>
              <a:t> </a:t>
            </a:r>
            <a:r>
              <a:rPr lang="en-US" sz="5400" b="1" cap="all" spc="0" dirty="0" err="1">
                <a:ln w="9000" cmpd="sng">
                  <a:solidFill>
                    <a:schemeClr val="accent4">
                      <a:shade val="50000"/>
                      <a:satMod val="120000"/>
                    </a:schemeClr>
                  </a:solidFill>
                  <a:prstDash val="solid"/>
                </a:ln>
                <a:effectLst>
                  <a:reflection blurRad="12700" stA="28000" endPos="45000" dist="1000" dir="5400000" sy="-100000" algn="bl" rotWithShape="0"/>
                </a:effectLst>
              </a:rPr>
              <a:t>đã</a:t>
            </a:r>
            <a:r>
              <a:rPr lang="en-US" sz="5400" b="1" cap="all" spc="0" dirty="0">
                <a:ln w="9000" cmpd="sng">
                  <a:solidFill>
                    <a:schemeClr val="accent4">
                      <a:shade val="50000"/>
                      <a:satMod val="120000"/>
                    </a:schemeClr>
                  </a:solidFill>
                  <a:prstDash val="solid"/>
                </a:ln>
                <a:effectLst>
                  <a:reflection blurRad="12700" stA="28000" endPos="45000" dist="1000" dir="5400000" sy="-100000" algn="bl" rotWithShape="0"/>
                </a:effectLst>
              </a:rPr>
              <a:t> </a:t>
            </a:r>
            <a:r>
              <a:rPr lang="en-US" sz="5400" b="1" cap="all" spc="0" dirty="0" err="1">
                <a:ln w="9000" cmpd="sng">
                  <a:solidFill>
                    <a:schemeClr val="accent4">
                      <a:shade val="50000"/>
                      <a:satMod val="120000"/>
                    </a:schemeClr>
                  </a:solidFill>
                  <a:prstDash val="solid"/>
                </a:ln>
                <a:effectLst>
                  <a:reflection blurRad="12700" stA="28000" endPos="45000" dist="1000" dir="5400000" sy="-100000" algn="bl" rotWithShape="0"/>
                </a:effectLst>
              </a:rPr>
              <a:t>lắng</a:t>
            </a:r>
            <a:r>
              <a:rPr lang="en-US" sz="5400" b="1" cap="all" spc="0" dirty="0">
                <a:ln w="9000" cmpd="sng">
                  <a:solidFill>
                    <a:schemeClr val="accent4">
                      <a:shade val="50000"/>
                      <a:satMod val="120000"/>
                    </a:schemeClr>
                  </a:solidFill>
                  <a:prstDash val="solid"/>
                </a:ln>
                <a:effectLst>
                  <a:reflection blurRad="12700" stA="28000" endPos="45000" dist="1000" dir="5400000" sy="-100000" algn="bl" rotWithShape="0"/>
                </a:effectLst>
              </a:rPr>
              <a:t> </a:t>
            </a:r>
            <a:r>
              <a:rPr lang="en-US" sz="5400" b="1" cap="all" spc="0" dirty="0" err="1">
                <a:ln w="9000" cmpd="sng">
                  <a:solidFill>
                    <a:schemeClr val="accent4">
                      <a:shade val="50000"/>
                      <a:satMod val="120000"/>
                    </a:schemeClr>
                  </a:solidFill>
                  <a:prstDash val="solid"/>
                </a:ln>
                <a:effectLst>
                  <a:reflection blurRad="12700" stA="28000" endPos="45000" dist="1000" dir="5400000" sy="-100000" algn="bl" rotWithShape="0"/>
                </a:effectLst>
              </a:rPr>
              <a:t>nghe</a:t>
            </a:r>
            <a:endParaRPr lang="en-US" sz="5400" b="1" cap="all" spc="0" dirty="0">
              <a:ln w="9000" cmpd="sng">
                <a:solidFill>
                  <a:schemeClr val="accent4">
                    <a:shade val="50000"/>
                    <a:satMod val="120000"/>
                  </a:schemeClr>
                </a:solidFill>
                <a:prstDash val="solid"/>
              </a:ln>
              <a:effectLst>
                <a:reflection blurRad="12700" stA="28000" endPos="45000" dist="1000" dir="5400000" sy="-100000" algn="bl" rotWithShape="0"/>
              </a:effectLst>
            </a:endParaRPr>
          </a:p>
        </p:txBody>
      </p:sp>
    </p:spTree>
    <p:extLst>
      <p:ext uri="{BB962C8B-B14F-4D97-AF65-F5344CB8AC3E}">
        <p14:creationId xmlns:p14="http://schemas.microsoft.com/office/powerpoint/2010/main" val="3188530456"/>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effectLst/>
      </p:bgPr>
    </p:bg>
    <p:spTree>
      <p:nvGrpSpPr>
        <p:cNvPr id="1" name=""/>
        <p:cNvGrpSpPr/>
        <p:nvPr/>
      </p:nvGrpSpPr>
      <p:grpSpPr>
        <a:xfrm>
          <a:off x="0" y="0"/>
          <a:ext cx="0" cy="0"/>
          <a:chOff x="0" y="0"/>
          <a:chExt cx="0" cy="0"/>
        </a:xfrm>
      </p:grpSpPr>
      <p:pic>
        <p:nvPicPr>
          <p:cNvPr id="7" name="Imagen 6" descr="Texto&#10;&#10;Descripción generada automáticamente">
            <a:extLst>
              <a:ext uri="{FF2B5EF4-FFF2-40B4-BE49-F238E27FC236}">
                <a16:creationId xmlns:a16="http://schemas.microsoft.com/office/drawing/2014/main" id="{7C2E5230-8EF0-4358-ABAC-C716D1D28363}"/>
              </a:ext>
            </a:extLst>
          </p:cNvPr>
          <p:cNvPicPr>
            <a:picLocks noChangeAspect="1"/>
          </p:cNvPicPr>
          <p:nvPr/>
        </p:nvPicPr>
        <p:blipFill>
          <a:blip r:embed="rId2">
            <a:alphaModFix amt="0"/>
            <a:extLst>
              <a:ext uri="{28A0092B-C50C-407E-A947-70E740481C1C}">
                <a14:useLocalDpi xmlns:a14="http://schemas.microsoft.com/office/drawing/2010/main" val="0"/>
              </a:ext>
            </a:extLst>
          </a:blip>
          <a:stretch>
            <a:fillRect/>
          </a:stretch>
        </p:blipFill>
        <p:spPr>
          <a:xfrm>
            <a:off x="90488" y="15241"/>
            <a:ext cx="16165512" cy="9128759"/>
          </a:xfrm>
          <a:prstGeom prst="rect">
            <a:avLst/>
          </a:prstGeom>
        </p:spPr>
      </p:pic>
      <p:pic>
        <p:nvPicPr>
          <p:cNvPr id="8" name="Imagen 6">
            <a:extLst>
              <a:ext uri="{FF2B5EF4-FFF2-40B4-BE49-F238E27FC236}">
                <a16:creationId xmlns:a16="http://schemas.microsoft.com/office/drawing/2014/main" id="{CCF7C587-9406-4660-A8F4-1474E37AE6F5}"/>
              </a:ext>
            </a:extLst>
          </p:cNvPr>
          <p:cNvPicPr>
            <a:picLocks noChangeAspect="1"/>
          </p:cNvPicPr>
          <p:nvPr/>
        </p:nvPicPr>
        <p:blipFill rotWithShape="1">
          <a:blip r:embed="rId3">
            <a:extLst>
              <a:ext uri="{BEBA8EAE-BF5A-486C-A8C5-ECC9F3942E4B}">
                <a14:imgProps xmlns:a14="http://schemas.microsoft.com/office/drawing/2010/main">
                  <a14:imgLayer r:embed="rId4">
                    <a14:imgEffect>
                      <a14:artisticBlur/>
                    </a14:imgEffect>
                  </a14:imgLayer>
                </a14:imgProps>
              </a:ext>
            </a:extLst>
          </a:blip>
          <a:srcRect l="1143" t="9091" r="34221"/>
          <a:stretch/>
        </p:blipFill>
        <p:spPr>
          <a:xfrm>
            <a:off x="4697984" y="10"/>
            <a:ext cx="11558016" cy="9143990"/>
          </a:xfrm>
          <a:prstGeom prst="rect">
            <a:avLst/>
          </a:prstGeom>
        </p:spPr>
      </p:pic>
      <p:sp>
        <p:nvSpPr>
          <p:cNvPr id="2" name="Oval 1"/>
          <p:cNvSpPr/>
          <p:nvPr/>
        </p:nvSpPr>
        <p:spPr>
          <a:xfrm>
            <a:off x="1681004" y="1350699"/>
            <a:ext cx="1426464" cy="107899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4000" dirty="0"/>
              <a:t>01</a:t>
            </a:r>
          </a:p>
        </p:txBody>
      </p:sp>
      <p:sp>
        <p:nvSpPr>
          <p:cNvPr id="5" name="Rectangle 4"/>
          <p:cNvSpPr/>
          <p:nvPr/>
        </p:nvSpPr>
        <p:spPr>
          <a:xfrm>
            <a:off x="397535" y="3155356"/>
            <a:ext cx="3993401" cy="1754326"/>
          </a:xfrm>
          <a:prstGeom prst="rect">
            <a:avLst/>
          </a:prstGeom>
          <a:noFill/>
        </p:spPr>
        <p:txBody>
          <a:bodyPr wrap="none" lIns="91440" tIns="45720" rIns="91440" bIns="45720">
            <a:spAutoFit/>
          </a:bodyPr>
          <a:lstStyle/>
          <a:p>
            <a:pPr algn="ctr"/>
            <a:r>
              <a:rPr lang="vi-VN" sz="54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KHẢO SÁT </a:t>
            </a:r>
          </a:p>
          <a:p>
            <a:pPr algn="ctr"/>
            <a:r>
              <a:rPr lang="vi-VN" sz="54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BÀI TOÁN</a:t>
            </a:r>
            <a:endParaRPr lang="en-US" sz="54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Tree>
    <p:extLst>
      <p:ext uri="{BB962C8B-B14F-4D97-AF65-F5344CB8AC3E}">
        <p14:creationId xmlns:p14="http://schemas.microsoft.com/office/powerpoint/2010/main" val="3825038725"/>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rgbClr val="05668D"/>
            </a:gs>
            <a:gs pos="50000">
              <a:schemeClr val="accent1">
                <a:tint val="44500"/>
                <a:satMod val="160000"/>
              </a:schemeClr>
            </a:gs>
            <a:gs pos="100000">
              <a:schemeClr val="accent1">
                <a:tint val="23500"/>
                <a:satMod val="160000"/>
              </a:schemeClr>
            </a:gs>
          </a:gsLst>
          <a:lin ang="5400000" scaled="0"/>
        </a:gra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9D6F292E-76A5-4246-95C0-B62F0222470F}"/>
              </a:ext>
            </a:extLst>
          </p:cNvPr>
          <p:cNvGrpSpPr/>
          <p:nvPr/>
        </p:nvGrpSpPr>
        <p:grpSpPr>
          <a:xfrm>
            <a:off x="1167401" y="1333771"/>
            <a:ext cx="14208584" cy="6267450"/>
            <a:chOff x="1432961" y="289375"/>
            <a:chExt cx="14208584" cy="6267450"/>
          </a:xfrm>
        </p:grpSpPr>
        <p:grpSp>
          <p:nvGrpSpPr>
            <p:cNvPr id="16" name="Group 15">
              <a:extLst>
                <a:ext uri="{FF2B5EF4-FFF2-40B4-BE49-F238E27FC236}">
                  <a16:creationId xmlns:a16="http://schemas.microsoft.com/office/drawing/2014/main" id="{92B528D7-7B7B-49FD-9A8A-63F10DAC0619}"/>
                </a:ext>
              </a:extLst>
            </p:cNvPr>
            <p:cNvGrpSpPr/>
            <p:nvPr/>
          </p:nvGrpSpPr>
          <p:grpSpPr>
            <a:xfrm>
              <a:off x="1432961" y="289375"/>
              <a:ext cx="14208584" cy="6267450"/>
              <a:chOff x="440466" y="1525237"/>
              <a:chExt cx="5880100" cy="4495800"/>
            </a:xfrm>
          </p:grpSpPr>
          <p:sp>
            <p:nvSpPr>
              <p:cNvPr id="17" name="AutoShape 3">
                <a:extLst>
                  <a:ext uri="{FF2B5EF4-FFF2-40B4-BE49-F238E27FC236}">
                    <a16:creationId xmlns:a16="http://schemas.microsoft.com/office/drawing/2014/main" id="{528880E2-E054-4A57-8002-1412915AB029}"/>
                  </a:ext>
                </a:extLst>
              </p:cNvPr>
              <p:cNvSpPr>
                <a:spLocks noChangeArrowheads="1"/>
              </p:cNvSpPr>
              <p:nvPr/>
            </p:nvSpPr>
            <p:spPr bwMode="ltGray">
              <a:xfrm>
                <a:off x="440466" y="1525237"/>
                <a:ext cx="5880100" cy="4495800"/>
              </a:xfrm>
              <a:prstGeom prst="rightArrow">
                <a:avLst>
                  <a:gd name="adj1" fmla="val 79306"/>
                  <a:gd name="adj2" fmla="val 32395"/>
                </a:avLst>
              </a:prstGeom>
              <a:gradFill rotWithShape="1">
                <a:gsLst>
                  <a:gs pos="0">
                    <a:schemeClr val="accent1">
                      <a:gamma/>
                      <a:tint val="0"/>
                      <a:invGamma/>
                    </a:schemeClr>
                  </a:gs>
                  <a:gs pos="100000">
                    <a:schemeClr val="accent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a:p>
            </p:txBody>
          </p:sp>
          <p:sp>
            <p:nvSpPr>
              <p:cNvPr id="19" name="AutoShape 6">
                <a:extLst>
                  <a:ext uri="{FF2B5EF4-FFF2-40B4-BE49-F238E27FC236}">
                    <a16:creationId xmlns:a16="http://schemas.microsoft.com/office/drawing/2014/main" id="{F9413845-8853-4A2F-94B2-53460F6049E1}"/>
                  </a:ext>
                </a:extLst>
              </p:cNvPr>
              <p:cNvSpPr>
                <a:spLocks noChangeArrowheads="1"/>
              </p:cNvSpPr>
              <p:nvPr/>
            </p:nvSpPr>
            <p:spPr bwMode="blackWhite">
              <a:xfrm>
                <a:off x="723004" y="2797379"/>
                <a:ext cx="3963516" cy="1676400"/>
              </a:xfrm>
              <a:prstGeom prst="roundRect">
                <a:avLst>
                  <a:gd name="adj" fmla="val 9106"/>
                </a:avLst>
              </a:prstGeom>
              <a:solidFill>
                <a:schemeClr val="accent5">
                  <a:lumMod val="75000"/>
                </a:schemeClr>
              </a:solidFill>
              <a:ln w="25400">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endParaRPr lang="en-US" b="1" dirty="0">
                  <a:solidFill>
                    <a:schemeClr val="bg1"/>
                  </a:solidFill>
                </a:endParaRPr>
              </a:p>
            </p:txBody>
          </p:sp>
        </p:grpSp>
        <p:sp>
          <p:nvSpPr>
            <p:cNvPr id="20" name="AutoShape 4">
              <a:extLst>
                <a:ext uri="{FF2B5EF4-FFF2-40B4-BE49-F238E27FC236}">
                  <a16:creationId xmlns:a16="http://schemas.microsoft.com/office/drawing/2014/main" id="{BE137C12-D793-425E-A1AB-FA755D1E5F77}"/>
                </a:ext>
              </a:extLst>
            </p:cNvPr>
            <p:cNvSpPr>
              <a:spLocks noChangeArrowheads="1"/>
            </p:cNvSpPr>
            <p:nvPr/>
          </p:nvSpPr>
          <p:spPr bwMode="blackWhite">
            <a:xfrm>
              <a:off x="11788298" y="1727547"/>
              <a:ext cx="2220847" cy="3363147"/>
            </a:xfrm>
            <a:prstGeom prst="roundRect">
              <a:avLst>
                <a:gd name="adj" fmla="val 9106"/>
              </a:avLst>
            </a:prstGeom>
            <a:solidFill>
              <a:schemeClr val="accent6"/>
            </a:solidFill>
            <a:ln w="25400">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r>
                <a:rPr lang="en-US" b="1" dirty="0">
                  <a:solidFill>
                    <a:schemeClr val="bg1"/>
                  </a:solidFill>
                </a:rPr>
                <a:t> </a:t>
              </a:r>
            </a:p>
          </p:txBody>
        </p:sp>
        <p:sp>
          <p:nvSpPr>
            <p:cNvPr id="7" name="Rectangle 6"/>
            <p:cNvSpPr/>
            <p:nvPr/>
          </p:nvSpPr>
          <p:spPr>
            <a:xfrm>
              <a:off x="11597825" y="1724648"/>
              <a:ext cx="2533323" cy="3416320"/>
            </a:xfrm>
            <a:prstGeom prst="rect">
              <a:avLst/>
            </a:prstGeom>
            <a:noFill/>
          </p:spPr>
          <p:txBody>
            <a:bodyPr wrap="square" lIns="91440" tIns="45720" rIns="91440" bIns="45720">
              <a:spAutoFit/>
            </a:bodyPr>
            <a:lstStyle/>
            <a:p>
              <a:pPr algn="ctr"/>
              <a:r>
                <a:rPr lang="vi-VN" sz="5400" b="1" dirty="0">
                  <a:ln w="900" cmpd="sng">
                    <a:solidFill>
                      <a:schemeClr val="accent1">
                        <a:satMod val="190000"/>
                        <a:alpha val="55000"/>
                      </a:schemeClr>
                    </a:solidFill>
                    <a:prstDash val="solid"/>
                  </a:ln>
                  <a:solidFill>
                    <a:schemeClr val="accent1">
                      <a:satMod val="200000"/>
                      <a:tint val="3000"/>
                    </a:schemeClr>
                  </a:solidFill>
                  <a:effectLst>
                    <a:innerShdw blurRad="101600" dist="76200" dir="5400000">
                      <a:schemeClr val="accent1">
                        <a:satMod val="190000"/>
                        <a:tint val="100000"/>
                        <a:alpha val="74000"/>
                      </a:schemeClr>
                    </a:innerShdw>
                  </a:effectLst>
                </a:rPr>
                <a:t>Yêu </a:t>
              </a:r>
              <a:r>
                <a:rPr lang="vi-VN" sz="5400" b="1" dirty="0" err="1">
                  <a:ln w="900" cmpd="sng">
                    <a:solidFill>
                      <a:schemeClr val="accent1">
                        <a:satMod val="190000"/>
                        <a:alpha val="55000"/>
                      </a:schemeClr>
                    </a:solidFill>
                    <a:prstDash val="solid"/>
                  </a:ln>
                  <a:solidFill>
                    <a:schemeClr val="accent1">
                      <a:satMod val="200000"/>
                      <a:tint val="3000"/>
                    </a:schemeClr>
                  </a:solidFill>
                  <a:effectLst>
                    <a:innerShdw blurRad="101600" dist="76200" dir="5400000">
                      <a:schemeClr val="accent1">
                        <a:satMod val="190000"/>
                        <a:tint val="100000"/>
                        <a:alpha val="74000"/>
                      </a:schemeClr>
                    </a:innerShdw>
                  </a:effectLst>
                </a:rPr>
                <a:t>cầu</a:t>
              </a:r>
              <a:r>
                <a:rPr lang="vi-VN" sz="5400" b="1" dirty="0">
                  <a:ln w="900" cmpd="sng">
                    <a:solidFill>
                      <a:schemeClr val="accent1">
                        <a:satMod val="190000"/>
                        <a:alpha val="55000"/>
                      </a:schemeClr>
                    </a:solidFill>
                    <a:prstDash val="solid"/>
                  </a:ln>
                  <a:solidFill>
                    <a:schemeClr val="accent1">
                      <a:satMod val="200000"/>
                      <a:tint val="3000"/>
                    </a:schemeClr>
                  </a:solidFill>
                  <a:effectLst>
                    <a:innerShdw blurRad="101600" dist="76200" dir="5400000">
                      <a:schemeClr val="accent1">
                        <a:satMod val="190000"/>
                        <a:tint val="100000"/>
                        <a:alpha val="74000"/>
                      </a:schemeClr>
                    </a:innerShdw>
                  </a:effectLst>
                </a:rPr>
                <a:t> </a:t>
              </a:r>
            </a:p>
            <a:p>
              <a:pPr algn="ctr"/>
              <a:r>
                <a:rPr lang="vi-VN" sz="5400" b="1" dirty="0" err="1">
                  <a:ln w="900" cmpd="sng">
                    <a:solidFill>
                      <a:schemeClr val="accent1">
                        <a:satMod val="190000"/>
                        <a:alpha val="55000"/>
                      </a:schemeClr>
                    </a:solidFill>
                    <a:prstDash val="solid"/>
                  </a:ln>
                  <a:solidFill>
                    <a:schemeClr val="accent1">
                      <a:satMod val="200000"/>
                      <a:tint val="3000"/>
                    </a:schemeClr>
                  </a:solidFill>
                  <a:effectLst>
                    <a:innerShdw blurRad="101600" dist="76200" dir="5400000">
                      <a:schemeClr val="accent1">
                        <a:satMod val="190000"/>
                        <a:tint val="100000"/>
                        <a:alpha val="74000"/>
                      </a:schemeClr>
                    </a:innerShdw>
                  </a:effectLst>
                </a:rPr>
                <a:t>bài</a:t>
              </a:r>
              <a:r>
                <a:rPr lang="vi-VN" sz="5400" b="1" dirty="0">
                  <a:ln w="900" cmpd="sng">
                    <a:solidFill>
                      <a:schemeClr val="accent1">
                        <a:satMod val="190000"/>
                        <a:alpha val="55000"/>
                      </a:schemeClr>
                    </a:solidFill>
                    <a:prstDash val="solid"/>
                  </a:ln>
                  <a:solidFill>
                    <a:schemeClr val="accent1">
                      <a:satMod val="200000"/>
                      <a:tint val="3000"/>
                    </a:schemeClr>
                  </a:solidFill>
                  <a:effectLst>
                    <a:innerShdw blurRad="101600" dist="76200" dir="5400000">
                      <a:schemeClr val="accent1">
                        <a:satMod val="190000"/>
                        <a:tint val="100000"/>
                        <a:alpha val="74000"/>
                      </a:schemeClr>
                    </a:innerShdw>
                  </a:effectLst>
                </a:rPr>
                <a:t> </a:t>
              </a:r>
              <a:r>
                <a:rPr lang="vi-VN" sz="5400" b="1" dirty="0" err="1">
                  <a:ln w="900" cmpd="sng">
                    <a:solidFill>
                      <a:schemeClr val="accent1">
                        <a:satMod val="190000"/>
                        <a:alpha val="55000"/>
                      </a:schemeClr>
                    </a:solidFill>
                    <a:prstDash val="solid"/>
                  </a:ln>
                  <a:solidFill>
                    <a:schemeClr val="accent1">
                      <a:satMod val="200000"/>
                      <a:tint val="3000"/>
                    </a:schemeClr>
                  </a:solidFill>
                  <a:effectLst>
                    <a:innerShdw blurRad="101600" dist="76200" dir="5400000">
                      <a:schemeClr val="accent1">
                        <a:satMod val="190000"/>
                        <a:tint val="100000"/>
                        <a:alpha val="74000"/>
                      </a:schemeClr>
                    </a:innerShdw>
                  </a:effectLst>
                </a:rPr>
                <a:t>toán</a:t>
              </a:r>
              <a:endParaRPr lang="en-US" sz="5400" b="1" dirty="0">
                <a:ln w="900" cmpd="sng">
                  <a:solidFill>
                    <a:schemeClr val="accent1">
                      <a:satMod val="190000"/>
                      <a:alpha val="55000"/>
                    </a:schemeClr>
                  </a:solidFill>
                  <a:prstDash val="solid"/>
                </a:ln>
                <a:solidFill>
                  <a:schemeClr val="accent1">
                    <a:satMod val="200000"/>
                    <a:tint val="3000"/>
                  </a:schemeClr>
                </a:solidFill>
                <a:effectLst>
                  <a:innerShdw blurRad="101600" dist="76200" dir="5400000">
                    <a:schemeClr val="accent1">
                      <a:satMod val="190000"/>
                      <a:tint val="100000"/>
                      <a:alpha val="74000"/>
                    </a:schemeClr>
                  </a:innerShdw>
                </a:effectLst>
              </a:endParaRPr>
            </a:p>
          </p:txBody>
        </p:sp>
        <p:sp>
          <p:nvSpPr>
            <p:cNvPr id="21" name="Rectangle 20"/>
            <p:cNvSpPr/>
            <p:nvPr/>
          </p:nvSpPr>
          <p:spPr>
            <a:xfrm>
              <a:off x="1942607" y="2476282"/>
              <a:ext cx="9923529" cy="1754326"/>
            </a:xfrm>
            <a:prstGeom prst="rect">
              <a:avLst/>
            </a:prstGeom>
            <a:noFill/>
          </p:spPr>
          <p:txBody>
            <a:bodyPr wrap="square" lIns="91440" tIns="45720" rIns="91440" bIns="45720">
              <a:spAutoFit/>
            </a:bodyPr>
            <a:lstStyle/>
            <a:p>
              <a:pPr algn="ctr"/>
              <a:r>
                <a:rPr lang="vi-VN" sz="3600" b="1" dirty="0">
                  <a:ln w="900" cmpd="sng">
                    <a:solidFill>
                      <a:schemeClr val="accent1">
                        <a:satMod val="190000"/>
                        <a:alpha val="55000"/>
                      </a:schemeClr>
                    </a:solidFill>
                    <a:prstDash val="solid"/>
                  </a:ln>
                  <a:solidFill>
                    <a:schemeClr val="accent1">
                      <a:satMod val="200000"/>
                      <a:tint val="3000"/>
                    </a:schemeClr>
                  </a:solidFill>
                  <a:effectLst>
                    <a:innerShdw blurRad="101600" dist="76200" dir="5400000">
                      <a:schemeClr val="accent1">
                        <a:satMod val="190000"/>
                        <a:tint val="100000"/>
                        <a:alpha val="74000"/>
                      </a:schemeClr>
                    </a:innerShdw>
                  </a:effectLst>
                </a:rPr>
                <a:t>Xây </a:t>
              </a:r>
              <a:r>
                <a:rPr lang="vi-VN" sz="3600" b="1" dirty="0" err="1">
                  <a:ln w="900" cmpd="sng">
                    <a:solidFill>
                      <a:schemeClr val="accent1">
                        <a:satMod val="190000"/>
                        <a:alpha val="55000"/>
                      </a:schemeClr>
                    </a:solidFill>
                    <a:prstDash val="solid"/>
                  </a:ln>
                  <a:solidFill>
                    <a:schemeClr val="accent1">
                      <a:satMod val="200000"/>
                      <a:tint val="3000"/>
                    </a:schemeClr>
                  </a:solidFill>
                  <a:effectLst>
                    <a:innerShdw blurRad="101600" dist="76200" dir="5400000">
                      <a:schemeClr val="accent1">
                        <a:satMod val="190000"/>
                        <a:tint val="100000"/>
                        <a:alpha val="74000"/>
                      </a:schemeClr>
                    </a:innerShdw>
                  </a:effectLst>
                </a:rPr>
                <a:t>dựng</a:t>
              </a:r>
              <a:r>
                <a:rPr lang="vi-VN" sz="3600" b="1" dirty="0">
                  <a:ln w="900" cmpd="sng">
                    <a:solidFill>
                      <a:schemeClr val="accent1">
                        <a:satMod val="190000"/>
                        <a:alpha val="55000"/>
                      </a:schemeClr>
                    </a:solidFill>
                    <a:prstDash val="solid"/>
                  </a:ln>
                  <a:solidFill>
                    <a:schemeClr val="accent1">
                      <a:satMod val="200000"/>
                      <a:tint val="3000"/>
                    </a:schemeClr>
                  </a:solidFill>
                  <a:effectLst>
                    <a:innerShdw blurRad="101600" dist="76200" dir="5400000">
                      <a:schemeClr val="accent1">
                        <a:satMod val="190000"/>
                        <a:tint val="100000"/>
                        <a:alpha val="74000"/>
                      </a:schemeClr>
                    </a:innerShdw>
                  </a:effectLst>
                </a:rPr>
                <a:t> </a:t>
              </a:r>
              <a:r>
                <a:rPr lang="vi-VN" sz="3600" b="1" dirty="0" err="1">
                  <a:ln w="900" cmpd="sng">
                    <a:solidFill>
                      <a:schemeClr val="accent1">
                        <a:satMod val="190000"/>
                        <a:alpha val="55000"/>
                      </a:schemeClr>
                    </a:solidFill>
                    <a:prstDash val="solid"/>
                  </a:ln>
                  <a:solidFill>
                    <a:schemeClr val="accent1">
                      <a:satMod val="200000"/>
                      <a:tint val="3000"/>
                    </a:schemeClr>
                  </a:solidFill>
                  <a:effectLst>
                    <a:innerShdw blurRad="101600" dist="76200" dir="5400000">
                      <a:schemeClr val="accent1">
                        <a:satMod val="190000"/>
                        <a:tint val="100000"/>
                        <a:alpha val="74000"/>
                      </a:schemeClr>
                    </a:innerShdw>
                  </a:effectLst>
                </a:rPr>
                <a:t>được</a:t>
              </a:r>
              <a:r>
                <a:rPr lang="vi-VN" sz="3600" b="1" dirty="0">
                  <a:ln w="900" cmpd="sng">
                    <a:solidFill>
                      <a:schemeClr val="accent1">
                        <a:satMod val="190000"/>
                        <a:alpha val="55000"/>
                      </a:schemeClr>
                    </a:solidFill>
                    <a:prstDash val="solid"/>
                  </a:ln>
                  <a:solidFill>
                    <a:schemeClr val="accent1">
                      <a:satMod val="200000"/>
                      <a:tint val="3000"/>
                    </a:schemeClr>
                  </a:solidFill>
                  <a:effectLst>
                    <a:innerShdw blurRad="101600" dist="76200" dir="5400000">
                      <a:schemeClr val="accent1">
                        <a:satMod val="190000"/>
                        <a:tint val="100000"/>
                        <a:alpha val="74000"/>
                      </a:schemeClr>
                    </a:innerShdw>
                  </a:effectLst>
                </a:rPr>
                <a:t> </a:t>
              </a:r>
              <a:r>
                <a:rPr lang="vi-VN" sz="3600" b="1" dirty="0" err="1">
                  <a:ln w="900" cmpd="sng">
                    <a:solidFill>
                      <a:schemeClr val="accent1">
                        <a:satMod val="190000"/>
                        <a:alpha val="55000"/>
                      </a:schemeClr>
                    </a:solidFill>
                    <a:prstDash val="solid"/>
                  </a:ln>
                  <a:solidFill>
                    <a:schemeClr val="accent1">
                      <a:satMod val="200000"/>
                      <a:tint val="3000"/>
                    </a:schemeClr>
                  </a:solidFill>
                  <a:effectLst>
                    <a:innerShdw blurRad="101600" dist="76200" dir="5400000">
                      <a:schemeClr val="accent1">
                        <a:satMod val="190000"/>
                        <a:tint val="100000"/>
                        <a:alpha val="74000"/>
                      </a:schemeClr>
                    </a:innerShdw>
                  </a:effectLst>
                </a:rPr>
                <a:t>một</a:t>
              </a:r>
              <a:r>
                <a:rPr lang="vi-VN" sz="3600" b="1" dirty="0">
                  <a:ln w="900" cmpd="sng">
                    <a:solidFill>
                      <a:schemeClr val="accent1">
                        <a:satMod val="190000"/>
                        <a:alpha val="55000"/>
                      </a:schemeClr>
                    </a:solidFill>
                    <a:prstDash val="solid"/>
                  </a:ln>
                  <a:solidFill>
                    <a:schemeClr val="accent1">
                      <a:satMod val="200000"/>
                      <a:tint val="3000"/>
                    </a:schemeClr>
                  </a:solidFill>
                  <a:effectLst>
                    <a:innerShdw blurRad="101600" dist="76200" dir="5400000">
                      <a:schemeClr val="accent1">
                        <a:satMod val="190000"/>
                        <a:tint val="100000"/>
                        <a:alpha val="74000"/>
                      </a:schemeClr>
                    </a:innerShdw>
                  </a:effectLst>
                </a:rPr>
                <a:t> </a:t>
              </a:r>
              <a:r>
                <a:rPr lang="vi-VN" sz="3600" b="1" dirty="0" err="1">
                  <a:ln w="900" cmpd="sng">
                    <a:solidFill>
                      <a:schemeClr val="accent1">
                        <a:satMod val="190000"/>
                        <a:alpha val="55000"/>
                      </a:schemeClr>
                    </a:solidFill>
                    <a:prstDash val="solid"/>
                  </a:ln>
                  <a:solidFill>
                    <a:schemeClr val="accent1">
                      <a:satMod val="200000"/>
                      <a:tint val="3000"/>
                    </a:schemeClr>
                  </a:solidFill>
                  <a:effectLst>
                    <a:innerShdw blurRad="101600" dist="76200" dir="5400000">
                      <a:schemeClr val="accent1">
                        <a:satMod val="190000"/>
                        <a:tint val="100000"/>
                        <a:alpha val="74000"/>
                      </a:schemeClr>
                    </a:innerShdw>
                  </a:effectLst>
                </a:rPr>
                <a:t>hệ</a:t>
              </a:r>
              <a:r>
                <a:rPr lang="vi-VN" sz="3600" b="1" dirty="0">
                  <a:ln w="900" cmpd="sng">
                    <a:solidFill>
                      <a:schemeClr val="accent1">
                        <a:satMod val="190000"/>
                        <a:alpha val="55000"/>
                      </a:schemeClr>
                    </a:solidFill>
                    <a:prstDash val="solid"/>
                  </a:ln>
                  <a:solidFill>
                    <a:schemeClr val="accent1">
                      <a:satMod val="200000"/>
                      <a:tint val="3000"/>
                    </a:schemeClr>
                  </a:solidFill>
                  <a:effectLst>
                    <a:innerShdw blurRad="101600" dist="76200" dir="5400000">
                      <a:schemeClr val="accent1">
                        <a:satMod val="190000"/>
                        <a:tint val="100000"/>
                        <a:alpha val="74000"/>
                      </a:schemeClr>
                    </a:innerShdw>
                  </a:effectLst>
                </a:rPr>
                <a:t> </a:t>
              </a:r>
              <a:r>
                <a:rPr lang="vi-VN" sz="3600" b="1" dirty="0" err="1">
                  <a:ln w="900" cmpd="sng">
                    <a:solidFill>
                      <a:schemeClr val="accent1">
                        <a:satMod val="190000"/>
                        <a:alpha val="55000"/>
                      </a:schemeClr>
                    </a:solidFill>
                    <a:prstDash val="solid"/>
                  </a:ln>
                  <a:solidFill>
                    <a:schemeClr val="accent1">
                      <a:satMod val="200000"/>
                      <a:tint val="3000"/>
                    </a:schemeClr>
                  </a:solidFill>
                  <a:effectLst>
                    <a:innerShdw blurRad="101600" dist="76200" dir="5400000">
                      <a:schemeClr val="accent1">
                        <a:satMod val="190000"/>
                        <a:tint val="100000"/>
                        <a:alpha val="74000"/>
                      </a:schemeClr>
                    </a:innerShdw>
                  </a:effectLst>
                </a:rPr>
                <a:t>thống</a:t>
              </a:r>
              <a:r>
                <a:rPr lang="vi-VN" sz="3600" b="1" dirty="0">
                  <a:ln w="900" cmpd="sng">
                    <a:solidFill>
                      <a:schemeClr val="accent1">
                        <a:satMod val="190000"/>
                        <a:alpha val="55000"/>
                      </a:schemeClr>
                    </a:solidFill>
                    <a:prstDash val="solid"/>
                  </a:ln>
                  <a:solidFill>
                    <a:schemeClr val="accent1">
                      <a:satMod val="200000"/>
                      <a:tint val="3000"/>
                    </a:schemeClr>
                  </a:solidFill>
                  <a:effectLst>
                    <a:innerShdw blurRad="101600" dist="76200" dir="5400000">
                      <a:schemeClr val="accent1">
                        <a:satMod val="190000"/>
                        <a:tint val="100000"/>
                        <a:alpha val="74000"/>
                      </a:schemeClr>
                    </a:innerShdw>
                  </a:effectLst>
                </a:rPr>
                <a:t> “</a:t>
              </a:r>
              <a:r>
                <a:rPr lang="vi-VN" sz="3600" b="1" dirty="0" err="1">
                  <a:ln w="900" cmpd="sng">
                    <a:solidFill>
                      <a:schemeClr val="accent1">
                        <a:satMod val="190000"/>
                        <a:alpha val="55000"/>
                      </a:schemeClr>
                    </a:solidFill>
                    <a:prstDash val="solid"/>
                  </a:ln>
                  <a:solidFill>
                    <a:schemeClr val="accent1">
                      <a:satMod val="200000"/>
                      <a:tint val="3000"/>
                    </a:schemeClr>
                  </a:solidFill>
                  <a:effectLst>
                    <a:innerShdw blurRad="101600" dist="76200" dir="5400000">
                      <a:schemeClr val="accent1">
                        <a:satMod val="190000"/>
                        <a:tint val="100000"/>
                        <a:alpha val="74000"/>
                      </a:schemeClr>
                    </a:innerShdw>
                  </a:effectLst>
                </a:rPr>
                <a:t>Quản</a:t>
              </a:r>
              <a:r>
                <a:rPr lang="vi-VN" sz="3600" b="1" dirty="0">
                  <a:ln w="900" cmpd="sng">
                    <a:solidFill>
                      <a:schemeClr val="accent1">
                        <a:satMod val="190000"/>
                        <a:alpha val="55000"/>
                      </a:schemeClr>
                    </a:solidFill>
                    <a:prstDash val="solid"/>
                  </a:ln>
                  <a:solidFill>
                    <a:schemeClr val="accent1">
                      <a:satMod val="200000"/>
                      <a:tint val="3000"/>
                    </a:schemeClr>
                  </a:solidFill>
                  <a:effectLst>
                    <a:innerShdw blurRad="101600" dist="76200" dir="5400000">
                      <a:schemeClr val="accent1">
                        <a:satMod val="190000"/>
                        <a:tint val="100000"/>
                        <a:alpha val="74000"/>
                      </a:schemeClr>
                    </a:innerShdw>
                  </a:effectLst>
                </a:rPr>
                <a:t> </a:t>
              </a:r>
              <a:r>
                <a:rPr lang="vi-VN" sz="3600" b="1" dirty="0" err="1">
                  <a:ln w="900" cmpd="sng">
                    <a:solidFill>
                      <a:schemeClr val="accent1">
                        <a:satMod val="190000"/>
                        <a:alpha val="55000"/>
                      </a:schemeClr>
                    </a:solidFill>
                    <a:prstDash val="solid"/>
                  </a:ln>
                  <a:solidFill>
                    <a:schemeClr val="accent1">
                      <a:satMod val="200000"/>
                      <a:tint val="3000"/>
                    </a:schemeClr>
                  </a:solidFill>
                  <a:effectLst>
                    <a:innerShdw blurRad="101600" dist="76200" dir="5400000">
                      <a:schemeClr val="accent1">
                        <a:satMod val="190000"/>
                        <a:tint val="100000"/>
                        <a:alpha val="74000"/>
                      </a:schemeClr>
                    </a:innerShdw>
                  </a:effectLst>
                </a:rPr>
                <a:t>Lý</a:t>
              </a:r>
              <a:r>
                <a:rPr lang="vi-VN" sz="3600" b="1" dirty="0">
                  <a:ln w="900" cmpd="sng">
                    <a:solidFill>
                      <a:schemeClr val="accent1">
                        <a:satMod val="190000"/>
                        <a:alpha val="55000"/>
                      </a:schemeClr>
                    </a:solidFill>
                    <a:prstDash val="solid"/>
                  </a:ln>
                  <a:solidFill>
                    <a:schemeClr val="accent1">
                      <a:satMod val="200000"/>
                      <a:tint val="3000"/>
                    </a:schemeClr>
                  </a:solidFill>
                  <a:effectLst>
                    <a:innerShdw blurRad="101600" dist="76200" dir="5400000">
                      <a:schemeClr val="accent1">
                        <a:satMod val="190000"/>
                        <a:tint val="100000"/>
                        <a:alpha val="74000"/>
                      </a:schemeClr>
                    </a:innerShdw>
                  </a:effectLst>
                </a:rPr>
                <a:t> </a:t>
              </a:r>
              <a:r>
                <a:rPr lang="vi-VN" sz="3600" b="1" dirty="0" err="1">
                  <a:ln w="900" cmpd="sng">
                    <a:solidFill>
                      <a:schemeClr val="accent1">
                        <a:satMod val="190000"/>
                        <a:alpha val="55000"/>
                      </a:schemeClr>
                    </a:solidFill>
                    <a:prstDash val="solid"/>
                  </a:ln>
                  <a:solidFill>
                    <a:schemeClr val="accent1">
                      <a:satMod val="200000"/>
                      <a:tint val="3000"/>
                    </a:schemeClr>
                  </a:solidFill>
                  <a:effectLst>
                    <a:innerShdw blurRad="101600" dist="76200" dir="5400000">
                      <a:schemeClr val="accent1">
                        <a:satMod val="190000"/>
                        <a:tint val="100000"/>
                        <a:alpha val="74000"/>
                      </a:schemeClr>
                    </a:innerShdw>
                  </a:effectLst>
                </a:rPr>
                <a:t>Nhà</a:t>
              </a:r>
              <a:r>
                <a:rPr lang="vi-VN" sz="3600" b="1" dirty="0">
                  <a:ln w="900" cmpd="sng">
                    <a:solidFill>
                      <a:schemeClr val="accent1">
                        <a:satMod val="190000"/>
                        <a:alpha val="55000"/>
                      </a:schemeClr>
                    </a:solidFill>
                    <a:prstDash val="solid"/>
                  </a:ln>
                  <a:solidFill>
                    <a:schemeClr val="accent1">
                      <a:satMod val="200000"/>
                      <a:tint val="3000"/>
                    </a:schemeClr>
                  </a:solidFill>
                  <a:effectLst>
                    <a:innerShdw blurRad="101600" dist="76200" dir="5400000">
                      <a:schemeClr val="accent1">
                        <a:satMod val="190000"/>
                        <a:tint val="100000"/>
                        <a:alpha val="74000"/>
                      </a:schemeClr>
                    </a:innerShdw>
                  </a:effectLst>
                </a:rPr>
                <a:t> </a:t>
              </a:r>
              <a:r>
                <a:rPr lang="vi-VN" sz="3600" b="1" dirty="0" err="1">
                  <a:ln w="900" cmpd="sng">
                    <a:solidFill>
                      <a:schemeClr val="accent1">
                        <a:satMod val="190000"/>
                        <a:alpha val="55000"/>
                      </a:schemeClr>
                    </a:solidFill>
                    <a:prstDash val="solid"/>
                  </a:ln>
                  <a:solidFill>
                    <a:schemeClr val="accent1">
                      <a:satMod val="200000"/>
                      <a:tint val="3000"/>
                    </a:schemeClr>
                  </a:solidFill>
                  <a:effectLst>
                    <a:innerShdw blurRad="101600" dist="76200" dir="5400000">
                      <a:schemeClr val="accent1">
                        <a:satMod val="190000"/>
                        <a:tint val="100000"/>
                        <a:alpha val="74000"/>
                      </a:schemeClr>
                    </a:innerShdw>
                  </a:effectLst>
                </a:rPr>
                <a:t>Hàng</a:t>
              </a:r>
              <a:r>
                <a:rPr lang="vi-VN" sz="3600" b="1" dirty="0">
                  <a:ln w="900" cmpd="sng">
                    <a:solidFill>
                      <a:schemeClr val="accent1">
                        <a:satMod val="190000"/>
                        <a:alpha val="55000"/>
                      </a:schemeClr>
                    </a:solidFill>
                    <a:prstDash val="solid"/>
                  </a:ln>
                  <a:solidFill>
                    <a:schemeClr val="accent1">
                      <a:satMod val="200000"/>
                      <a:tint val="3000"/>
                    </a:schemeClr>
                  </a:solidFill>
                  <a:effectLst>
                    <a:innerShdw blurRad="101600" dist="76200" dir="5400000">
                      <a:schemeClr val="accent1">
                        <a:satMod val="190000"/>
                        <a:tint val="100000"/>
                        <a:alpha val="74000"/>
                      </a:schemeClr>
                    </a:innerShdw>
                  </a:effectLst>
                </a:rPr>
                <a:t>” </a:t>
              </a:r>
              <a:r>
                <a:rPr lang="vi-VN" sz="3600" b="1" dirty="0" err="1">
                  <a:ln w="900" cmpd="sng">
                    <a:solidFill>
                      <a:schemeClr val="accent1">
                        <a:satMod val="190000"/>
                        <a:alpha val="55000"/>
                      </a:schemeClr>
                    </a:solidFill>
                    <a:prstDash val="solid"/>
                  </a:ln>
                  <a:solidFill>
                    <a:schemeClr val="accent1">
                      <a:satMod val="200000"/>
                      <a:tint val="3000"/>
                    </a:schemeClr>
                  </a:solidFill>
                  <a:effectLst>
                    <a:innerShdw blurRad="101600" dist="76200" dir="5400000">
                      <a:schemeClr val="accent1">
                        <a:satMod val="190000"/>
                        <a:tint val="100000"/>
                        <a:alpha val="74000"/>
                      </a:schemeClr>
                    </a:innerShdw>
                  </a:effectLst>
                </a:rPr>
                <a:t>giúp</a:t>
              </a:r>
              <a:r>
                <a:rPr lang="vi-VN" sz="3600" b="1" dirty="0">
                  <a:ln w="900" cmpd="sng">
                    <a:solidFill>
                      <a:schemeClr val="accent1">
                        <a:satMod val="190000"/>
                        <a:alpha val="55000"/>
                      </a:schemeClr>
                    </a:solidFill>
                    <a:prstDash val="solid"/>
                  </a:ln>
                  <a:solidFill>
                    <a:schemeClr val="accent1">
                      <a:satMod val="200000"/>
                      <a:tint val="3000"/>
                    </a:schemeClr>
                  </a:solidFill>
                  <a:effectLst>
                    <a:innerShdw blurRad="101600" dist="76200" dir="5400000">
                      <a:schemeClr val="accent1">
                        <a:satMod val="190000"/>
                        <a:tint val="100000"/>
                        <a:alpha val="74000"/>
                      </a:schemeClr>
                    </a:innerShdw>
                  </a:effectLst>
                </a:rPr>
                <a:t> </a:t>
              </a:r>
              <a:r>
                <a:rPr lang="vi-VN" sz="3600" b="1" dirty="0" err="1">
                  <a:ln w="900" cmpd="sng">
                    <a:solidFill>
                      <a:schemeClr val="accent1">
                        <a:satMod val="190000"/>
                        <a:alpha val="55000"/>
                      </a:schemeClr>
                    </a:solidFill>
                    <a:prstDash val="solid"/>
                  </a:ln>
                  <a:solidFill>
                    <a:schemeClr val="accent1">
                      <a:satMod val="200000"/>
                      <a:tint val="3000"/>
                    </a:schemeClr>
                  </a:solidFill>
                  <a:effectLst>
                    <a:innerShdw blurRad="101600" dist="76200" dir="5400000">
                      <a:schemeClr val="accent1">
                        <a:satMod val="190000"/>
                        <a:tint val="100000"/>
                        <a:alpha val="74000"/>
                      </a:schemeClr>
                    </a:innerShdw>
                  </a:effectLst>
                </a:rPr>
                <a:t>nhà</a:t>
              </a:r>
              <a:r>
                <a:rPr lang="vi-VN" sz="3600" b="1" dirty="0">
                  <a:ln w="900" cmpd="sng">
                    <a:solidFill>
                      <a:schemeClr val="accent1">
                        <a:satMod val="190000"/>
                        <a:alpha val="55000"/>
                      </a:schemeClr>
                    </a:solidFill>
                    <a:prstDash val="solid"/>
                  </a:ln>
                  <a:solidFill>
                    <a:schemeClr val="accent1">
                      <a:satMod val="200000"/>
                      <a:tint val="3000"/>
                    </a:schemeClr>
                  </a:solidFill>
                  <a:effectLst>
                    <a:innerShdw blurRad="101600" dist="76200" dir="5400000">
                      <a:schemeClr val="accent1">
                        <a:satMod val="190000"/>
                        <a:tint val="100000"/>
                        <a:alpha val="74000"/>
                      </a:schemeClr>
                    </a:innerShdw>
                  </a:effectLst>
                </a:rPr>
                <a:t> </a:t>
              </a:r>
              <a:r>
                <a:rPr lang="vi-VN" sz="3600" b="1" dirty="0" err="1">
                  <a:ln w="900" cmpd="sng">
                    <a:solidFill>
                      <a:schemeClr val="accent1">
                        <a:satMod val="190000"/>
                        <a:alpha val="55000"/>
                      </a:schemeClr>
                    </a:solidFill>
                    <a:prstDash val="solid"/>
                  </a:ln>
                  <a:solidFill>
                    <a:schemeClr val="accent1">
                      <a:satMod val="200000"/>
                      <a:tint val="3000"/>
                    </a:schemeClr>
                  </a:solidFill>
                  <a:effectLst>
                    <a:innerShdw blurRad="101600" dist="76200" dir="5400000">
                      <a:schemeClr val="accent1">
                        <a:satMod val="190000"/>
                        <a:tint val="100000"/>
                        <a:alpha val="74000"/>
                      </a:schemeClr>
                    </a:innerShdw>
                  </a:effectLst>
                </a:rPr>
                <a:t>hàng</a:t>
              </a:r>
              <a:r>
                <a:rPr lang="vi-VN" sz="3600" b="1" dirty="0">
                  <a:ln w="900" cmpd="sng">
                    <a:solidFill>
                      <a:schemeClr val="accent1">
                        <a:satMod val="190000"/>
                        <a:alpha val="55000"/>
                      </a:schemeClr>
                    </a:solidFill>
                    <a:prstDash val="solid"/>
                  </a:ln>
                  <a:solidFill>
                    <a:schemeClr val="accent1">
                      <a:satMod val="200000"/>
                      <a:tint val="3000"/>
                    </a:schemeClr>
                  </a:solidFill>
                  <a:effectLst>
                    <a:innerShdw blurRad="101600" dist="76200" dir="5400000">
                      <a:schemeClr val="accent1">
                        <a:satMod val="190000"/>
                        <a:tint val="100000"/>
                        <a:alpha val="74000"/>
                      </a:schemeClr>
                    </a:innerShdw>
                  </a:effectLst>
                </a:rPr>
                <a:t> </a:t>
              </a:r>
              <a:r>
                <a:rPr lang="vi-VN" sz="3600" b="1" dirty="0" err="1">
                  <a:ln w="900" cmpd="sng">
                    <a:solidFill>
                      <a:schemeClr val="accent1">
                        <a:satMod val="190000"/>
                        <a:alpha val="55000"/>
                      </a:schemeClr>
                    </a:solidFill>
                    <a:prstDash val="solid"/>
                  </a:ln>
                  <a:solidFill>
                    <a:schemeClr val="accent1">
                      <a:satMod val="200000"/>
                      <a:tint val="3000"/>
                    </a:schemeClr>
                  </a:solidFill>
                  <a:effectLst>
                    <a:innerShdw blurRad="101600" dist="76200" dir="5400000">
                      <a:schemeClr val="accent1">
                        <a:satMod val="190000"/>
                        <a:tint val="100000"/>
                        <a:alpha val="74000"/>
                      </a:schemeClr>
                    </a:innerShdw>
                  </a:effectLst>
                </a:rPr>
                <a:t>quản</a:t>
              </a:r>
              <a:r>
                <a:rPr lang="vi-VN" sz="3600" b="1" dirty="0">
                  <a:ln w="900" cmpd="sng">
                    <a:solidFill>
                      <a:schemeClr val="accent1">
                        <a:satMod val="190000"/>
                        <a:alpha val="55000"/>
                      </a:schemeClr>
                    </a:solidFill>
                    <a:prstDash val="solid"/>
                  </a:ln>
                  <a:solidFill>
                    <a:schemeClr val="accent1">
                      <a:satMod val="200000"/>
                      <a:tint val="3000"/>
                    </a:schemeClr>
                  </a:solidFill>
                  <a:effectLst>
                    <a:innerShdw blurRad="101600" dist="76200" dir="5400000">
                      <a:schemeClr val="accent1">
                        <a:satMod val="190000"/>
                        <a:tint val="100000"/>
                        <a:alpha val="74000"/>
                      </a:schemeClr>
                    </a:innerShdw>
                  </a:effectLst>
                </a:rPr>
                <a:t> </a:t>
              </a:r>
              <a:r>
                <a:rPr lang="vi-VN" sz="3600" b="1" dirty="0" err="1">
                  <a:ln w="900" cmpd="sng">
                    <a:solidFill>
                      <a:schemeClr val="accent1">
                        <a:satMod val="190000"/>
                        <a:alpha val="55000"/>
                      </a:schemeClr>
                    </a:solidFill>
                    <a:prstDash val="solid"/>
                  </a:ln>
                  <a:solidFill>
                    <a:schemeClr val="accent1">
                      <a:satMod val="200000"/>
                      <a:tint val="3000"/>
                    </a:schemeClr>
                  </a:solidFill>
                  <a:effectLst>
                    <a:innerShdw blurRad="101600" dist="76200" dir="5400000">
                      <a:schemeClr val="accent1">
                        <a:satMod val="190000"/>
                        <a:tint val="100000"/>
                        <a:alpha val="74000"/>
                      </a:schemeClr>
                    </a:innerShdw>
                  </a:effectLst>
                </a:rPr>
                <a:t>lý</a:t>
              </a:r>
              <a:r>
                <a:rPr lang="vi-VN" sz="3600" b="1" dirty="0">
                  <a:ln w="900" cmpd="sng">
                    <a:solidFill>
                      <a:schemeClr val="accent1">
                        <a:satMod val="190000"/>
                        <a:alpha val="55000"/>
                      </a:schemeClr>
                    </a:solidFill>
                    <a:prstDash val="solid"/>
                  </a:ln>
                  <a:solidFill>
                    <a:schemeClr val="accent1">
                      <a:satMod val="200000"/>
                      <a:tint val="3000"/>
                    </a:schemeClr>
                  </a:solidFill>
                  <a:effectLst>
                    <a:innerShdw blurRad="101600" dist="76200" dir="5400000">
                      <a:schemeClr val="accent1">
                        <a:satMod val="190000"/>
                        <a:tint val="100000"/>
                        <a:alpha val="74000"/>
                      </a:schemeClr>
                    </a:innerShdw>
                  </a:effectLst>
                </a:rPr>
                <a:t> </a:t>
              </a:r>
              <a:r>
                <a:rPr lang="vi-VN" sz="3600" b="1" dirty="0" err="1">
                  <a:ln w="900" cmpd="sng">
                    <a:solidFill>
                      <a:schemeClr val="accent1">
                        <a:satMod val="190000"/>
                        <a:alpha val="55000"/>
                      </a:schemeClr>
                    </a:solidFill>
                    <a:prstDash val="solid"/>
                  </a:ln>
                  <a:solidFill>
                    <a:schemeClr val="accent1">
                      <a:satMod val="200000"/>
                      <a:tint val="3000"/>
                    </a:schemeClr>
                  </a:solidFill>
                  <a:effectLst>
                    <a:innerShdw blurRad="101600" dist="76200" dir="5400000">
                      <a:schemeClr val="accent1">
                        <a:satMod val="190000"/>
                        <a:tint val="100000"/>
                        <a:alpha val="74000"/>
                      </a:schemeClr>
                    </a:innerShdw>
                  </a:effectLst>
                </a:rPr>
                <a:t>được</a:t>
              </a:r>
              <a:r>
                <a:rPr lang="vi-VN" sz="3600" b="1" dirty="0">
                  <a:ln w="900" cmpd="sng">
                    <a:solidFill>
                      <a:schemeClr val="accent1">
                        <a:satMod val="190000"/>
                        <a:alpha val="55000"/>
                      </a:schemeClr>
                    </a:solidFill>
                    <a:prstDash val="solid"/>
                  </a:ln>
                  <a:solidFill>
                    <a:schemeClr val="accent1">
                      <a:satMod val="200000"/>
                      <a:tint val="3000"/>
                    </a:schemeClr>
                  </a:solidFill>
                  <a:effectLst>
                    <a:innerShdw blurRad="101600" dist="76200" dir="5400000">
                      <a:schemeClr val="accent1">
                        <a:satMod val="190000"/>
                        <a:tint val="100000"/>
                        <a:alpha val="74000"/>
                      </a:schemeClr>
                    </a:innerShdw>
                  </a:effectLst>
                </a:rPr>
                <a:t> doanh thu, nhân viên, </a:t>
              </a:r>
              <a:r>
                <a:rPr lang="vi-VN" sz="3600" b="1" dirty="0" err="1">
                  <a:ln w="900" cmpd="sng">
                    <a:solidFill>
                      <a:schemeClr val="accent1">
                        <a:satMod val="190000"/>
                        <a:alpha val="55000"/>
                      </a:schemeClr>
                    </a:solidFill>
                    <a:prstDash val="solid"/>
                  </a:ln>
                  <a:solidFill>
                    <a:schemeClr val="accent1">
                      <a:satMod val="200000"/>
                      <a:tint val="3000"/>
                    </a:schemeClr>
                  </a:solidFill>
                  <a:effectLst>
                    <a:innerShdw blurRad="101600" dist="76200" dir="5400000">
                      <a:schemeClr val="accent1">
                        <a:satMod val="190000"/>
                        <a:tint val="100000"/>
                        <a:alpha val="74000"/>
                      </a:schemeClr>
                    </a:innerShdw>
                  </a:effectLst>
                </a:rPr>
                <a:t>bàn</a:t>
              </a:r>
              <a:r>
                <a:rPr lang="vi-VN" sz="3600" b="1" dirty="0">
                  <a:ln w="900" cmpd="sng">
                    <a:solidFill>
                      <a:schemeClr val="accent1">
                        <a:satMod val="190000"/>
                        <a:alpha val="55000"/>
                      </a:schemeClr>
                    </a:solidFill>
                    <a:prstDash val="solid"/>
                  </a:ln>
                  <a:solidFill>
                    <a:schemeClr val="accent1">
                      <a:satMod val="200000"/>
                      <a:tint val="3000"/>
                    </a:schemeClr>
                  </a:solidFill>
                  <a:effectLst>
                    <a:innerShdw blurRad="101600" dist="76200" dir="5400000">
                      <a:schemeClr val="accent1">
                        <a:satMod val="190000"/>
                        <a:tint val="100000"/>
                        <a:alpha val="74000"/>
                      </a:schemeClr>
                    </a:innerShdw>
                  </a:effectLst>
                </a:rPr>
                <a:t> ăn, </a:t>
              </a:r>
              <a:r>
                <a:rPr lang="vi-VN" sz="3600" b="1" dirty="0" err="1">
                  <a:ln w="900" cmpd="sng">
                    <a:solidFill>
                      <a:schemeClr val="accent1">
                        <a:satMod val="190000"/>
                        <a:alpha val="55000"/>
                      </a:schemeClr>
                    </a:solidFill>
                    <a:prstDash val="solid"/>
                  </a:ln>
                  <a:solidFill>
                    <a:schemeClr val="accent1">
                      <a:satMod val="200000"/>
                      <a:tint val="3000"/>
                    </a:schemeClr>
                  </a:solidFill>
                  <a:effectLst>
                    <a:innerShdw blurRad="101600" dist="76200" dir="5400000">
                      <a:schemeClr val="accent1">
                        <a:satMod val="190000"/>
                        <a:tint val="100000"/>
                        <a:alpha val="74000"/>
                      </a:schemeClr>
                    </a:innerShdw>
                  </a:effectLst>
                </a:rPr>
                <a:t>món</a:t>
              </a:r>
              <a:r>
                <a:rPr lang="vi-VN" sz="3600" b="1" dirty="0">
                  <a:ln w="900" cmpd="sng">
                    <a:solidFill>
                      <a:schemeClr val="accent1">
                        <a:satMod val="190000"/>
                        <a:alpha val="55000"/>
                      </a:schemeClr>
                    </a:solidFill>
                    <a:prstDash val="solid"/>
                  </a:ln>
                  <a:solidFill>
                    <a:schemeClr val="accent1">
                      <a:satMod val="200000"/>
                      <a:tint val="3000"/>
                    </a:schemeClr>
                  </a:solidFill>
                  <a:effectLst>
                    <a:innerShdw blurRad="101600" dist="76200" dir="5400000">
                      <a:schemeClr val="accent1">
                        <a:satMod val="190000"/>
                        <a:tint val="100000"/>
                        <a:alpha val="74000"/>
                      </a:schemeClr>
                    </a:innerShdw>
                  </a:effectLst>
                </a:rPr>
                <a:t> ăn.</a:t>
              </a:r>
              <a:endParaRPr lang="en-US" sz="3600" b="1" dirty="0">
                <a:ln w="900" cmpd="sng">
                  <a:solidFill>
                    <a:schemeClr val="accent1">
                      <a:satMod val="190000"/>
                      <a:alpha val="55000"/>
                    </a:schemeClr>
                  </a:solidFill>
                  <a:prstDash val="solid"/>
                </a:ln>
                <a:solidFill>
                  <a:schemeClr val="accent1">
                    <a:satMod val="200000"/>
                    <a:tint val="3000"/>
                  </a:schemeClr>
                </a:solidFill>
                <a:effectLst>
                  <a:innerShdw blurRad="101600" dist="76200" dir="5400000">
                    <a:schemeClr val="accent1">
                      <a:satMod val="190000"/>
                      <a:tint val="100000"/>
                      <a:alpha val="74000"/>
                    </a:schemeClr>
                  </a:innerShdw>
                </a:effectLst>
              </a:endParaRPr>
            </a:p>
          </p:txBody>
        </p:sp>
      </p:grpSp>
    </p:spTree>
    <p:extLst>
      <p:ext uri="{BB962C8B-B14F-4D97-AF65-F5344CB8AC3E}">
        <p14:creationId xmlns:p14="http://schemas.microsoft.com/office/powerpoint/2010/main" val="147291611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rgbClr val="05668D"/>
            </a:gs>
            <a:gs pos="50000">
              <a:schemeClr val="accent1">
                <a:tint val="44500"/>
                <a:satMod val="160000"/>
              </a:schemeClr>
            </a:gs>
            <a:gs pos="100000">
              <a:schemeClr val="accent1">
                <a:tint val="23500"/>
                <a:satMod val="160000"/>
              </a:schemeClr>
            </a:gs>
          </a:gsLst>
          <a:lin ang="5400000" scaled="0"/>
        </a:gra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9D6F292E-76A5-4246-95C0-B62F0222470F}"/>
              </a:ext>
            </a:extLst>
          </p:cNvPr>
          <p:cNvGrpSpPr/>
          <p:nvPr/>
        </p:nvGrpSpPr>
        <p:grpSpPr>
          <a:xfrm>
            <a:off x="919205" y="1268458"/>
            <a:ext cx="14208584" cy="6267450"/>
            <a:chOff x="1289268" y="393879"/>
            <a:chExt cx="14208584" cy="6267450"/>
          </a:xfrm>
        </p:grpSpPr>
        <p:grpSp>
          <p:nvGrpSpPr>
            <p:cNvPr id="16" name="Group 15">
              <a:extLst>
                <a:ext uri="{FF2B5EF4-FFF2-40B4-BE49-F238E27FC236}">
                  <a16:creationId xmlns:a16="http://schemas.microsoft.com/office/drawing/2014/main" id="{92B528D7-7B7B-49FD-9A8A-63F10DAC0619}"/>
                </a:ext>
              </a:extLst>
            </p:cNvPr>
            <p:cNvGrpSpPr/>
            <p:nvPr/>
          </p:nvGrpSpPr>
          <p:grpSpPr>
            <a:xfrm>
              <a:off x="1289268" y="393879"/>
              <a:ext cx="14208584" cy="6267450"/>
              <a:chOff x="381000" y="1600200"/>
              <a:chExt cx="5880100" cy="4495800"/>
            </a:xfrm>
          </p:grpSpPr>
          <p:sp>
            <p:nvSpPr>
              <p:cNvPr id="17" name="AutoShape 3">
                <a:extLst>
                  <a:ext uri="{FF2B5EF4-FFF2-40B4-BE49-F238E27FC236}">
                    <a16:creationId xmlns:a16="http://schemas.microsoft.com/office/drawing/2014/main" id="{528880E2-E054-4A57-8002-1412915AB029}"/>
                  </a:ext>
                </a:extLst>
              </p:cNvPr>
              <p:cNvSpPr>
                <a:spLocks noChangeArrowheads="1"/>
              </p:cNvSpPr>
              <p:nvPr/>
            </p:nvSpPr>
            <p:spPr bwMode="ltGray">
              <a:xfrm>
                <a:off x="381000" y="1600200"/>
                <a:ext cx="5880100" cy="4495800"/>
              </a:xfrm>
              <a:prstGeom prst="rightArrow">
                <a:avLst>
                  <a:gd name="adj1" fmla="val 79306"/>
                  <a:gd name="adj2" fmla="val 32395"/>
                </a:avLst>
              </a:prstGeom>
              <a:gradFill rotWithShape="1">
                <a:gsLst>
                  <a:gs pos="0">
                    <a:schemeClr val="accent1">
                      <a:gamma/>
                      <a:tint val="0"/>
                      <a:invGamma/>
                    </a:schemeClr>
                  </a:gs>
                  <a:gs pos="100000">
                    <a:schemeClr val="accent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 name="AutoShape 6">
                <a:extLst>
                  <a:ext uri="{FF2B5EF4-FFF2-40B4-BE49-F238E27FC236}">
                    <a16:creationId xmlns:a16="http://schemas.microsoft.com/office/drawing/2014/main" id="{F9413845-8853-4A2F-94B2-53460F6049E1}"/>
                  </a:ext>
                </a:extLst>
              </p:cNvPr>
              <p:cNvSpPr>
                <a:spLocks noChangeArrowheads="1"/>
              </p:cNvSpPr>
              <p:nvPr/>
            </p:nvSpPr>
            <p:spPr bwMode="blackWhite">
              <a:xfrm>
                <a:off x="618806" y="2273062"/>
                <a:ext cx="3871926" cy="740776"/>
              </a:xfrm>
              <a:prstGeom prst="roundRect">
                <a:avLst>
                  <a:gd name="adj" fmla="val 9106"/>
                </a:avLst>
              </a:prstGeom>
              <a:solidFill>
                <a:schemeClr val="accent5">
                  <a:lumMod val="75000"/>
                </a:schemeClr>
              </a:solidFill>
              <a:ln w="25400">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20" name="AutoShape 4">
              <a:extLst>
                <a:ext uri="{FF2B5EF4-FFF2-40B4-BE49-F238E27FC236}">
                  <a16:creationId xmlns:a16="http://schemas.microsoft.com/office/drawing/2014/main" id="{BE137C12-D793-425E-A1AB-FA755D1E5F77}"/>
                </a:ext>
              </a:extLst>
            </p:cNvPr>
            <p:cNvSpPr>
              <a:spLocks noChangeArrowheads="1"/>
            </p:cNvSpPr>
            <p:nvPr/>
          </p:nvSpPr>
          <p:spPr bwMode="blackWhite">
            <a:xfrm>
              <a:off x="11788298" y="1727547"/>
              <a:ext cx="2220847" cy="3363147"/>
            </a:xfrm>
            <a:prstGeom prst="roundRect">
              <a:avLst>
                <a:gd name="adj" fmla="val 9106"/>
              </a:avLst>
            </a:prstGeom>
            <a:solidFill>
              <a:schemeClr val="accent6"/>
            </a:solidFill>
            <a:ln w="25400">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7" name="Rectangle 6"/>
            <p:cNvSpPr/>
            <p:nvPr/>
          </p:nvSpPr>
          <p:spPr>
            <a:xfrm>
              <a:off x="11597825" y="1724648"/>
              <a:ext cx="2533323" cy="2585323"/>
            </a:xfrm>
            <a:prstGeom prst="rect">
              <a:avLst/>
            </a:prstGeom>
            <a:noFill/>
          </p:spPr>
          <p:txBody>
            <a:bodyPr wrap="square" lIns="91440" tIns="45720" rIns="91440" bIns="4572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vi-VN" sz="5400" b="1" i="0" u="none" strike="noStrike" kern="1200" cap="none" spc="0" normalizeH="0" baseline="0" noProof="0" dirty="0" err="1">
                  <a:ln w="900" cmpd="sng">
                    <a:solidFill>
                      <a:srgbClr val="4472C4">
                        <a:satMod val="190000"/>
                        <a:alpha val="55000"/>
                      </a:srgbClr>
                    </a:solidFill>
                    <a:prstDash val="solid"/>
                  </a:ln>
                  <a:solidFill>
                    <a:srgbClr val="4472C4">
                      <a:satMod val="200000"/>
                      <a:tint val="3000"/>
                    </a:srgbClr>
                  </a:solidFill>
                  <a:effectLst>
                    <a:innerShdw blurRad="101600" dist="76200" dir="5400000">
                      <a:srgbClr val="4472C4">
                        <a:satMod val="190000"/>
                        <a:tint val="100000"/>
                        <a:alpha val="74000"/>
                      </a:srgbClr>
                    </a:innerShdw>
                  </a:effectLst>
                  <a:uLnTx/>
                  <a:uFillTx/>
                  <a:latin typeface="Arial" panose="020B0604020202020204" pitchFamily="34" charset="0"/>
                  <a:ea typeface="+mn-ea"/>
                  <a:cs typeface="+mn-cs"/>
                </a:rPr>
                <a:t>Khảo</a:t>
              </a:r>
              <a:r>
                <a:rPr kumimoji="0" lang="vi-VN" sz="5400" b="1" i="0" u="none" strike="noStrike" kern="1200" cap="none" spc="0" normalizeH="0" baseline="0" noProof="0" dirty="0">
                  <a:ln w="900" cmpd="sng">
                    <a:solidFill>
                      <a:srgbClr val="4472C4">
                        <a:satMod val="190000"/>
                        <a:alpha val="55000"/>
                      </a:srgbClr>
                    </a:solidFill>
                    <a:prstDash val="solid"/>
                  </a:ln>
                  <a:solidFill>
                    <a:srgbClr val="4472C4">
                      <a:satMod val="200000"/>
                      <a:tint val="3000"/>
                    </a:srgbClr>
                  </a:solidFill>
                  <a:effectLst>
                    <a:innerShdw blurRad="101600" dist="76200" dir="5400000">
                      <a:srgbClr val="4472C4">
                        <a:satMod val="190000"/>
                        <a:tint val="100000"/>
                        <a:alpha val="74000"/>
                      </a:srgbClr>
                    </a:innerShdw>
                  </a:effectLst>
                  <a:uLnTx/>
                  <a:uFillTx/>
                  <a:latin typeface="Arial" panose="020B0604020202020204" pitchFamily="34" charset="0"/>
                  <a:ea typeface="+mn-ea"/>
                  <a:cs typeface="+mn-cs"/>
                </a:rPr>
                <a:t> </a:t>
              </a:r>
              <a:r>
                <a:rPr kumimoji="0" lang="vi-VN" sz="5400" b="1" i="0" u="none" strike="noStrike" kern="1200" cap="none" spc="0" normalizeH="0" baseline="0" noProof="0" dirty="0" err="1">
                  <a:ln w="900" cmpd="sng">
                    <a:solidFill>
                      <a:srgbClr val="4472C4">
                        <a:satMod val="190000"/>
                        <a:alpha val="55000"/>
                      </a:srgbClr>
                    </a:solidFill>
                    <a:prstDash val="solid"/>
                  </a:ln>
                  <a:solidFill>
                    <a:srgbClr val="4472C4">
                      <a:satMod val="200000"/>
                      <a:tint val="3000"/>
                    </a:srgbClr>
                  </a:solidFill>
                  <a:effectLst>
                    <a:innerShdw blurRad="101600" dist="76200" dir="5400000">
                      <a:srgbClr val="4472C4">
                        <a:satMod val="190000"/>
                        <a:tint val="100000"/>
                        <a:alpha val="74000"/>
                      </a:srgbClr>
                    </a:innerShdw>
                  </a:effectLst>
                  <a:uLnTx/>
                  <a:uFillTx/>
                  <a:latin typeface="Arial" panose="020B0604020202020204" pitchFamily="34" charset="0"/>
                  <a:ea typeface="+mn-ea"/>
                  <a:cs typeface="+mn-cs"/>
                </a:rPr>
                <a:t>sát</a:t>
              </a:r>
              <a:r>
                <a:rPr kumimoji="0" lang="vi-VN" sz="5400" b="1" i="0" u="none" strike="noStrike" kern="1200" cap="none" spc="0" normalizeH="0" baseline="0" noProof="0" dirty="0">
                  <a:ln w="900" cmpd="sng">
                    <a:solidFill>
                      <a:srgbClr val="4472C4">
                        <a:satMod val="190000"/>
                        <a:alpha val="55000"/>
                      </a:srgbClr>
                    </a:solidFill>
                    <a:prstDash val="solid"/>
                  </a:ln>
                  <a:solidFill>
                    <a:srgbClr val="4472C4">
                      <a:satMod val="200000"/>
                      <a:tint val="3000"/>
                    </a:srgbClr>
                  </a:solidFill>
                  <a:effectLst>
                    <a:innerShdw blurRad="101600" dist="76200" dir="5400000">
                      <a:srgbClr val="4472C4">
                        <a:satMod val="190000"/>
                        <a:tint val="100000"/>
                        <a:alpha val="74000"/>
                      </a:srgbClr>
                    </a:innerShdw>
                  </a:effectLst>
                  <a:uLnTx/>
                  <a:uFillTx/>
                  <a:latin typeface="Arial" panose="020B0604020202020204" pitchFamily="34" charset="0"/>
                  <a:ea typeface="+mn-ea"/>
                  <a:cs typeface="+mn-cs"/>
                </a:rPr>
                <a:t> </a:t>
              </a:r>
              <a:r>
                <a:rPr kumimoji="0" lang="vi-VN" sz="5400" b="1" i="0" u="none" strike="noStrike" kern="1200" cap="none" spc="0" normalizeH="0" baseline="0" noProof="0" dirty="0" err="1">
                  <a:ln w="900" cmpd="sng">
                    <a:solidFill>
                      <a:srgbClr val="4472C4">
                        <a:satMod val="190000"/>
                        <a:alpha val="55000"/>
                      </a:srgbClr>
                    </a:solidFill>
                    <a:prstDash val="solid"/>
                  </a:ln>
                  <a:solidFill>
                    <a:srgbClr val="4472C4">
                      <a:satMod val="200000"/>
                      <a:tint val="3000"/>
                    </a:srgbClr>
                  </a:solidFill>
                  <a:effectLst>
                    <a:innerShdw blurRad="101600" dist="76200" dir="5400000">
                      <a:srgbClr val="4472C4">
                        <a:satMod val="190000"/>
                        <a:tint val="100000"/>
                        <a:alpha val="74000"/>
                      </a:srgbClr>
                    </a:innerShdw>
                  </a:effectLst>
                  <a:uLnTx/>
                  <a:uFillTx/>
                  <a:latin typeface="Arial" panose="020B0604020202020204" pitchFamily="34" charset="0"/>
                  <a:ea typeface="+mn-ea"/>
                  <a:cs typeface="+mn-cs"/>
                </a:rPr>
                <a:t>bài</a:t>
              </a:r>
              <a:r>
                <a:rPr kumimoji="0" lang="vi-VN" sz="5400" b="1" i="0" u="none" strike="noStrike" kern="1200" cap="none" spc="0" normalizeH="0" baseline="0" noProof="0" dirty="0">
                  <a:ln w="900" cmpd="sng">
                    <a:solidFill>
                      <a:srgbClr val="4472C4">
                        <a:satMod val="190000"/>
                        <a:alpha val="55000"/>
                      </a:srgbClr>
                    </a:solidFill>
                    <a:prstDash val="solid"/>
                  </a:ln>
                  <a:solidFill>
                    <a:srgbClr val="4472C4">
                      <a:satMod val="200000"/>
                      <a:tint val="3000"/>
                    </a:srgbClr>
                  </a:solidFill>
                  <a:effectLst>
                    <a:innerShdw blurRad="101600" dist="76200" dir="5400000">
                      <a:srgbClr val="4472C4">
                        <a:satMod val="190000"/>
                        <a:tint val="100000"/>
                        <a:alpha val="74000"/>
                      </a:srgbClr>
                    </a:innerShdw>
                  </a:effectLst>
                  <a:uLnTx/>
                  <a:uFillTx/>
                  <a:latin typeface="Arial" panose="020B0604020202020204" pitchFamily="34" charset="0"/>
                  <a:ea typeface="+mn-ea"/>
                  <a:cs typeface="+mn-cs"/>
                </a:rPr>
                <a:t> </a:t>
              </a:r>
              <a:r>
                <a:rPr kumimoji="0" lang="vi-VN" sz="5400" b="1" i="0" u="none" strike="noStrike" kern="1200" cap="none" spc="0" normalizeH="0" baseline="0" noProof="0" dirty="0" err="1">
                  <a:ln w="900" cmpd="sng">
                    <a:solidFill>
                      <a:srgbClr val="4472C4">
                        <a:satMod val="190000"/>
                        <a:alpha val="55000"/>
                      </a:srgbClr>
                    </a:solidFill>
                    <a:prstDash val="solid"/>
                  </a:ln>
                  <a:solidFill>
                    <a:srgbClr val="4472C4">
                      <a:satMod val="200000"/>
                      <a:tint val="3000"/>
                    </a:srgbClr>
                  </a:solidFill>
                  <a:effectLst>
                    <a:innerShdw blurRad="101600" dist="76200" dir="5400000">
                      <a:srgbClr val="4472C4">
                        <a:satMod val="190000"/>
                        <a:tint val="100000"/>
                        <a:alpha val="74000"/>
                      </a:srgbClr>
                    </a:innerShdw>
                  </a:effectLst>
                  <a:uLnTx/>
                  <a:uFillTx/>
                  <a:latin typeface="Arial" panose="020B0604020202020204" pitchFamily="34" charset="0"/>
                  <a:ea typeface="+mn-ea"/>
                  <a:cs typeface="+mn-cs"/>
                </a:rPr>
                <a:t>toán</a:t>
              </a:r>
              <a:endParaRPr kumimoji="0" lang="en-US" sz="5400" b="1" i="0" u="none" strike="noStrike" kern="1200" cap="none" spc="0" normalizeH="0" baseline="0" noProof="0" dirty="0">
                <a:ln w="900" cmpd="sng">
                  <a:solidFill>
                    <a:srgbClr val="4472C4">
                      <a:satMod val="190000"/>
                      <a:alpha val="55000"/>
                    </a:srgbClr>
                  </a:solidFill>
                  <a:prstDash val="solid"/>
                </a:ln>
                <a:solidFill>
                  <a:srgbClr val="4472C4">
                    <a:satMod val="200000"/>
                    <a:tint val="3000"/>
                  </a:srgbClr>
                </a:solidFill>
                <a:effectLst>
                  <a:innerShdw blurRad="101600" dist="76200" dir="5400000">
                    <a:srgbClr val="4472C4">
                      <a:satMod val="190000"/>
                      <a:tint val="100000"/>
                      <a:alpha val="74000"/>
                    </a:srgbClr>
                  </a:innerShdw>
                </a:effectLst>
                <a:uLnTx/>
                <a:uFillTx/>
                <a:latin typeface="Calibri" panose="020F0502020204030204"/>
                <a:ea typeface="+mn-ea"/>
                <a:cs typeface="+mn-cs"/>
              </a:endParaRPr>
            </a:p>
          </p:txBody>
        </p:sp>
        <p:sp>
          <p:nvSpPr>
            <p:cNvPr id="21" name="Rectangle 20"/>
            <p:cNvSpPr/>
            <p:nvPr/>
          </p:nvSpPr>
          <p:spPr>
            <a:xfrm>
              <a:off x="2036836" y="2062827"/>
              <a:ext cx="9923529" cy="646331"/>
            </a:xfrm>
            <a:prstGeom prst="rect">
              <a:avLst/>
            </a:prstGeom>
            <a:noFill/>
          </p:spPr>
          <p:txBody>
            <a:bodyPr wrap="square" lIns="91440" tIns="45720" rIns="91440" bIns="4572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3600" b="1" i="0" u="none" strike="noStrike" kern="1200" cap="none" spc="0" normalizeH="0" baseline="0" noProof="0" dirty="0">
                <a:ln w="900" cmpd="sng">
                  <a:solidFill>
                    <a:srgbClr val="4472C4">
                      <a:satMod val="190000"/>
                      <a:alpha val="55000"/>
                    </a:srgbClr>
                  </a:solidFill>
                  <a:prstDash val="solid"/>
                </a:ln>
                <a:solidFill>
                  <a:srgbClr val="4472C4">
                    <a:satMod val="200000"/>
                    <a:tint val="3000"/>
                  </a:srgbClr>
                </a:solidFill>
                <a:effectLst>
                  <a:innerShdw blurRad="101600" dist="76200" dir="5400000">
                    <a:srgbClr val="4472C4">
                      <a:satMod val="190000"/>
                      <a:tint val="100000"/>
                      <a:alpha val="74000"/>
                    </a:srgbClr>
                  </a:innerShdw>
                </a:effectLst>
                <a:uLnTx/>
                <a:uFillTx/>
                <a:latin typeface="Calibri" panose="020F0502020204030204"/>
                <a:ea typeface="+mn-ea"/>
                <a:cs typeface="+mn-cs"/>
              </a:endParaRPr>
            </a:p>
          </p:txBody>
        </p:sp>
      </p:grpSp>
      <p:sp>
        <p:nvSpPr>
          <p:cNvPr id="9" name="AutoShape 6">
            <a:extLst>
              <a:ext uri="{FF2B5EF4-FFF2-40B4-BE49-F238E27FC236}">
                <a16:creationId xmlns:a16="http://schemas.microsoft.com/office/drawing/2014/main" id="{DA722A8A-644D-2C12-55C7-79DFFA0D9511}"/>
              </a:ext>
            </a:extLst>
          </p:cNvPr>
          <p:cNvSpPr>
            <a:spLocks noChangeArrowheads="1"/>
          </p:cNvSpPr>
          <p:nvPr/>
        </p:nvSpPr>
        <p:spPr bwMode="blackWhite">
          <a:xfrm>
            <a:off x="1493837" y="3539308"/>
            <a:ext cx="9356062" cy="1032692"/>
          </a:xfrm>
          <a:prstGeom prst="roundRect">
            <a:avLst>
              <a:gd name="adj" fmla="val 9106"/>
            </a:avLst>
          </a:prstGeom>
          <a:solidFill>
            <a:schemeClr val="accent5">
              <a:lumMod val="75000"/>
            </a:schemeClr>
          </a:solidFill>
          <a:ln w="25400">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vl="0" algn="ctr">
              <a:defRPr/>
            </a:pPr>
            <a:r>
              <a:rPr lang="vi-VN" sz="2400" b="1" dirty="0">
                <a:ln w="900" cmpd="sng">
                  <a:solidFill>
                    <a:srgbClr val="4472C4">
                      <a:satMod val="190000"/>
                      <a:alpha val="55000"/>
                    </a:srgbClr>
                  </a:solidFill>
                  <a:prstDash val="solid"/>
                </a:ln>
                <a:solidFill>
                  <a:srgbClr val="4472C4">
                    <a:satMod val="200000"/>
                    <a:tint val="3000"/>
                  </a:srgbClr>
                </a:solidFill>
                <a:effectLst>
                  <a:innerShdw blurRad="101600" dist="76200" dir="5400000">
                    <a:srgbClr val="4472C4">
                      <a:satMod val="190000"/>
                      <a:tint val="100000"/>
                      <a:alpha val="74000"/>
                    </a:srgbClr>
                  </a:innerShdw>
                </a:effectLst>
              </a:rPr>
              <a:t>THỰC TẾ HOẠT ĐỘNG CỦA CÁC NHÀ HÀNG TẠI VIỆT NAM</a:t>
            </a:r>
            <a:endParaRPr lang="en-US" sz="2400" b="1" dirty="0">
              <a:ln w="900" cmpd="sng">
                <a:solidFill>
                  <a:srgbClr val="4472C4">
                    <a:satMod val="190000"/>
                    <a:alpha val="55000"/>
                  </a:srgbClr>
                </a:solidFill>
                <a:prstDash val="solid"/>
              </a:ln>
              <a:solidFill>
                <a:srgbClr val="4472C4">
                  <a:satMod val="200000"/>
                  <a:tint val="3000"/>
                </a:srgbClr>
              </a:solidFill>
              <a:effectLst>
                <a:innerShdw blurRad="101600" dist="76200" dir="5400000">
                  <a:srgbClr val="4472C4">
                    <a:satMod val="190000"/>
                    <a:tint val="100000"/>
                    <a:alpha val="74000"/>
                  </a:srgbClr>
                </a:innerShdw>
              </a:effectLst>
            </a:endParaRPr>
          </a:p>
        </p:txBody>
      </p:sp>
      <p:sp>
        <p:nvSpPr>
          <p:cNvPr id="10" name="AutoShape 6">
            <a:extLst>
              <a:ext uri="{FF2B5EF4-FFF2-40B4-BE49-F238E27FC236}">
                <a16:creationId xmlns:a16="http://schemas.microsoft.com/office/drawing/2014/main" id="{024FC184-0BF7-AF6C-7C32-3C224B094557}"/>
              </a:ext>
            </a:extLst>
          </p:cNvPr>
          <p:cNvSpPr>
            <a:spLocks noChangeArrowheads="1"/>
          </p:cNvSpPr>
          <p:nvPr/>
        </p:nvSpPr>
        <p:spPr bwMode="blackWhite">
          <a:xfrm>
            <a:off x="1497916" y="4970365"/>
            <a:ext cx="9351983" cy="1032692"/>
          </a:xfrm>
          <a:prstGeom prst="roundRect">
            <a:avLst>
              <a:gd name="adj" fmla="val 9106"/>
            </a:avLst>
          </a:prstGeom>
          <a:solidFill>
            <a:schemeClr val="accent5">
              <a:lumMod val="75000"/>
            </a:schemeClr>
          </a:solidFill>
          <a:ln w="25400">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r>
              <a:rPr lang="vi-VN" sz="2800" b="1" dirty="0">
                <a:ln w="900" cmpd="sng">
                  <a:solidFill>
                    <a:srgbClr val="4472C4">
                      <a:satMod val="190000"/>
                      <a:alpha val="55000"/>
                    </a:srgbClr>
                  </a:solidFill>
                  <a:prstDash val="solid"/>
                </a:ln>
                <a:solidFill>
                  <a:srgbClr val="4472C4">
                    <a:satMod val="200000"/>
                    <a:tint val="3000"/>
                  </a:srgbClr>
                </a:solidFill>
                <a:effectLst>
                  <a:innerShdw blurRad="101600" dist="76200" dir="5400000">
                    <a:srgbClr val="4472C4">
                      <a:satMod val="190000"/>
                      <a:tint val="100000"/>
                      <a:alpha val="74000"/>
                    </a:srgbClr>
                  </a:innerShdw>
                </a:effectLst>
                <a:latin typeface="Arial" panose="020B0604020202020204" pitchFamily="34" charset="0"/>
              </a:rPr>
              <a:t>TÍNH KHẢ THI CỦA DỰ ÁN</a:t>
            </a:r>
            <a:endParaRPr kumimoji="0" lang="en-US" sz="2800" b="1" i="0" u="none" strike="noStrike" kern="1200" cap="none" spc="0" normalizeH="0" baseline="0" noProof="0" dirty="0">
              <a:ln w="900" cmpd="sng">
                <a:solidFill>
                  <a:srgbClr val="4472C4">
                    <a:satMod val="190000"/>
                    <a:alpha val="55000"/>
                  </a:srgbClr>
                </a:solidFill>
                <a:prstDash val="solid"/>
              </a:ln>
              <a:solidFill>
                <a:srgbClr val="4472C4">
                  <a:satMod val="200000"/>
                  <a:tint val="3000"/>
                </a:srgbClr>
              </a:solidFill>
              <a:effectLst>
                <a:innerShdw blurRad="101600" dist="76200" dir="5400000">
                  <a:srgbClr val="4472C4">
                    <a:satMod val="190000"/>
                    <a:tint val="100000"/>
                    <a:alpha val="74000"/>
                  </a:srgbClr>
                </a:innerShdw>
              </a:effectLst>
              <a:uLnTx/>
              <a:uFillTx/>
              <a:latin typeface="Calibri" panose="020F0502020204030204"/>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TextBox 12">
            <a:extLst>
              <a:ext uri="{FF2B5EF4-FFF2-40B4-BE49-F238E27FC236}">
                <a16:creationId xmlns:a16="http://schemas.microsoft.com/office/drawing/2014/main" id="{188BD7FB-712F-3DFB-9145-8E7A13731F20}"/>
              </a:ext>
            </a:extLst>
          </p:cNvPr>
          <p:cNvSpPr txBox="1"/>
          <p:nvPr/>
        </p:nvSpPr>
        <p:spPr>
          <a:xfrm>
            <a:off x="2010936" y="2444376"/>
            <a:ext cx="8125096" cy="646331"/>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dirty="0">
                <a:ln w="900" cmpd="sng">
                  <a:solidFill>
                    <a:srgbClr val="4472C4">
                      <a:satMod val="190000"/>
                      <a:alpha val="55000"/>
                    </a:srgbClr>
                  </a:solidFill>
                  <a:prstDash val="solid"/>
                </a:ln>
                <a:solidFill>
                  <a:srgbClr val="4472C4">
                    <a:satMod val="200000"/>
                    <a:tint val="3000"/>
                  </a:srgbClr>
                </a:solidFill>
                <a:effectLst>
                  <a:innerShdw blurRad="101600" dist="76200" dir="5400000">
                    <a:srgbClr val="4472C4">
                      <a:satMod val="190000"/>
                      <a:tint val="100000"/>
                      <a:alpha val="74000"/>
                    </a:srgbClr>
                  </a:innerShdw>
                </a:effectLst>
                <a:uLnTx/>
                <a:uFillTx/>
                <a:latin typeface="Calibri" panose="020F0502020204030204"/>
                <a:ea typeface="+mn-ea"/>
                <a:cs typeface="+mn-cs"/>
              </a:rPr>
              <a:t>MỤC ĐÍCH</a:t>
            </a:r>
            <a:endParaRPr kumimoji="0" lang="en-US" sz="3600" b="1" i="0" u="none" strike="noStrike" kern="1200" cap="none" spc="0" normalizeH="0" baseline="0" noProof="0" dirty="0">
              <a:ln w="900" cmpd="sng">
                <a:solidFill>
                  <a:srgbClr val="4472C4">
                    <a:satMod val="190000"/>
                    <a:alpha val="55000"/>
                  </a:srgbClr>
                </a:solidFill>
                <a:prstDash val="solid"/>
              </a:ln>
              <a:solidFill>
                <a:srgbClr val="4472C4">
                  <a:satMod val="200000"/>
                  <a:tint val="3000"/>
                </a:srgbClr>
              </a:solidFill>
              <a:effectLst>
                <a:innerShdw blurRad="101600" dist="76200" dir="5400000">
                  <a:srgbClr val="4472C4">
                    <a:satMod val="190000"/>
                    <a:tint val="100000"/>
                    <a:alpha val="74000"/>
                  </a:srgbClr>
                </a:innerShdw>
              </a:effectLst>
              <a:uLnTx/>
              <a:uFillTx/>
              <a:latin typeface="Calibri" panose="020F0502020204030204"/>
              <a:ea typeface="+mn-ea"/>
              <a:cs typeface="+mn-cs"/>
            </a:endParaRPr>
          </a:p>
        </p:txBody>
      </p:sp>
    </p:spTree>
    <p:extLst>
      <p:ext uri="{BB962C8B-B14F-4D97-AF65-F5344CB8AC3E}">
        <p14:creationId xmlns:p14="http://schemas.microsoft.com/office/powerpoint/2010/main" val="208298876"/>
      </p:ext>
    </p:extLst>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1727200" y="2800774"/>
            <a:ext cx="4318000" cy="1405256"/>
          </a:xfrm>
          <a:prstGeom prst="rect">
            <a:avLst/>
          </a:prstGeom>
          <a:noFill/>
        </p:spPr>
        <p:txBody>
          <a:bodyPr wrap="square" rtlCol="0" anchor="t">
            <a:spAutoFit/>
          </a:bodyPr>
          <a:lstStyle/>
          <a:p>
            <a:pPr defTabSz="1219170"/>
            <a:r>
              <a:rPr lang="en-US" altLang="zh-CN" sz="2133" dirty="0">
                <a:solidFill>
                  <a:srgbClr val="DCD9C6"/>
                </a:solidFill>
                <a:latin typeface="Calibri" panose="020F0502020204030204" charset="0"/>
                <a:ea typeface="Calibri" panose="020F0502020204030204" charset="0"/>
                <a:cs typeface="Arial" panose="020B0604020202020204" pitchFamily="34" charset="0"/>
                <a:sym typeface="+mn-ea"/>
              </a:rPr>
              <a:t>xây dụng phần mềm quản lý nhà hàng nhằm giúp người quản lý đơn giản hơn trong công tác quản lí nhà hàng một cách thuật tiện nhất </a:t>
            </a:r>
          </a:p>
        </p:txBody>
      </p:sp>
      <p:sp>
        <p:nvSpPr>
          <p:cNvPr id="13" name="文本框 12"/>
          <p:cNvSpPr txBox="1"/>
          <p:nvPr/>
        </p:nvSpPr>
        <p:spPr>
          <a:xfrm>
            <a:off x="1727200" y="1446107"/>
            <a:ext cx="2360454" cy="748988"/>
          </a:xfrm>
          <a:prstGeom prst="rect">
            <a:avLst/>
          </a:prstGeom>
          <a:noFill/>
        </p:spPr>
        <p:txBody>
          <a:bodyPr wrap="none" rtlCol="0" anchor="t">
            <a:spAutoFit/>
          </a:bodyPr>
          <a:lstStyle/>
          <a:p>
            <a:pPr defTabSz="1219170"/>
            <a:r>
              <a:rPr lang="zh-CN" altLang="en-US" sz="4267">
                <a:solidFill>
                  <a:srgbClr val="DCD9C6"/>
                </a:solidFill>
                <a:latin typeface="Calibri" panose="020F0502020204030204" charset="0"/>
                <a:ea typeface="Calibri" panose="020F0502020204030204" charset="0"/>
                <a:sym typeface="+mn-ea"/>
              </a:rPr>
              <a:t>Enter text</a:t>
            </a:r>
          </a:p>
        </p:txBody>
      </p:sp>
      <p:sp>
        <p:nvSpPr>
          <p:cNvPr id="2" name="文本框 9"/>
          <p:cNvSpPr txBox="1"/>
          <p:nvPr/>
        </p:nvSpPr>
        <p:spPr>
          <a:xfrm>
            <a:off x="1896533" y="2970107"/>
            <a:ext cx="4318000" cy="1405256"/>
          </a:xfrm>
          <a:prstGeom prst="rect">
            <a:avLst/>
          </a:prstGeom>
          <a:noFill/>
        </p:spPr>
        <p:txBody>
          <a:bodyPr wrap="square" rtlCol="0" anchor="t">
            <a:spAutoFit/>
          </a:bodyPr>
          <a:lstStyle/>
          <a:p>
            <a:pPr defTabSz="1219170"/>
            <a:r>
              <a:rPr lang="en-US" altLang="zh-CN" sz="2133" dirty="0">
                <a:solidFill>
                  <a:srgbClr val="DCD9C6"/>
                </a:solidFill>
                <a:latin typeface="Calibri" panose="020F0502020204030204" charset="0"/>
                <a:ea typeface="Calibri" panose="020F0502020204030204" charset="0"/>
                <a:cs typeface="Arial" panose="020B0604020202020204" pitchFamily="34" charset="0"/>
                <a:sym typeface="+mn-ea"/>
              </a:rPr>
              <a:t>xây dụng phần mềm quản lý nhà hàng nhằm giúp người quản lý đơn giản hơn trong công tác quản lí nhà hàng một cách thuật tiện nhất </a:t>
            </a:r>
          </a:p>
        </p:txBody>
      </p:sp>
      <p:sp>
        <p:nvSpPr>
          <p:cNvPr id="3" name="矩形 3"/>
          <p:cNvSpPr/>
          <p:nvPr/>
        </p:nvSpPr>
        <p:spPr>
          <a:xfrm>
            <a:off x="222068" y="1593593"/>
            <a:ext cx="15906421" cy="6028584"/>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1219170"/>
            <a:endParaRPr lang="en-US" altLang="zh-CN" sz="3733" dirty="0">
              <a:solidFill>
                <a:srgbClr val="DCD9C6"/>
              </a:solidFill>
              <a:latin typeface="Calibri" panose="020F0502020204030204" charset="0"/>
              <a:ea typeface="Calibri" panose="020F0502020204030204" charset="0"/>
              <a:cs typeface="Arial" panose="020B0604020202020204" pitchFamily="34" charset="0"/>
              <a:sym typeface="+mn-ea"/>
            </a:endParaRPr>
          </a:p>
        </p:txBody>
      </p:sp>
      <p:sp>
        <p:nvSpPr>
          <p:cNvPr id="9" name="Rectangle 8">
            <a:extLst>
              <a:ext uri="{FF2B5EF4-FFF2-40B4-BE49-F238E27FC236}">
                <a16:creationId xmlns:a16="http://schemas.microsoft.com/office/drawing/2014/main" id="{E3E679BC-8796-18E5-FFCC-CA9B926BE2B9}"/>
              </a:ext>
            </a:extLst>
          </p:cNvPr>
          <p:cNvSpPr/>
          <p:nvPr/>
        </p:nvSpPr>
        <p:spPr>
          <a:xfrm>
            <a:off x="4087654" y="477057"/>
            <a:ext cx="7825672" cy="923330"/>
          </a:xfrm>
          <a:prstGeom prst="rect">
            <a:avLst/>
          </a:prstGeom>
          <a:noFill/>
        </p:spPr>
        <p:txBody>
          <a:bodyPr wrap="square" lIns="91440" tIns="45720" rIns="91440" bIns="45720">
            <a:spAutoFit/>
          </a:bodyPr>
          <a:lstStyle/>
          <a:p>
            <a:pPr algn="ctr"/>
            <a:r>
              <a:rPr lang="vi-VN" sz="5400" b="1" cap="none" spc="0" dirty="0">
                <a:ln w="22225">
                  <a:solidFill>
                    <a:schemeClr val="accent2"/>
                  </a:solidFill>
                  <a:prstDash val="solid"/>
                </a:ln>
                <a:solidFill>
                  <a:schemeClr val="accent2">
                    <a:lumMod val="40000"/>
                    <a:lumOff val="60000"/>
                  </a:schemeClr>
                </a:solidFill>
                <a:effectLst/>
              </a:rPr>
              <a:t>MỤC ĐÍCH</a:t>
            </a:r>
            <a:endParaRPr lang="en-US" sz="5400" b="1" cap="none" spc="0" dirty="0">
              <a:ln w="22225">
                <a:solidFill>
                  <a:schemeClr val="accent2"/>
                </a:solidFill>
                <a:prstDash val="solid"/>
              </a:ln>
              <a:solidFill>
                <a:schemeClr val="accent2">
                  <a:lumMod val="40000"/>
                  <a:lumOff val="60000"/>
                </a:schemeClr>
              </a:solidFill>
              <a:effectLst/>
            </a:endParaRPr>
          </a:p>
        </p:txBody>
      </p:sp>
      <p:sp>
        <p:nvSpPr>
          <p:cNvPr id="15" name="Rectangle 14">
            <a:extLst>
              <a:ext uri="{FF2B5EF4-FFF2-40B4-BE49-F238E27FC236}">
                <a16:creationId xmlns:a16="http://schemas.microsoft.com/office/drawing/2014/main" id="{A9581A62-5435-CD72-35D3-67AA4A0AF632}"/>
              </a:ext>
            </a:extLst>
          </p:cNvPr>
          <p:cNvSpPr/>
          <p:nvPr/>
        </p:nvSpPr>
        <p:spPr>
          <a:xfrm>
            <a:off x="365567" y="2195095"/>
            <a:ext cx="15524866" cy="5355312"/>
          </a:xfrm>
          <a:prstGeom prst="rect">
            <a:avLst/>
          </a:prstGeom>
          <a:noFill/>
        </p:spPr>
        <p:txBody>
          <a:bodyPr wrap="square" lIns="91440" tIns="45720" rIns="91440" bIns="45720">
            <a:spAutoFit/>
          </a:bodyPr>
          <a:lstStyle/>
          <a:p>
            <a:pPr algn="ctr"/>
            <a:r>
              <a:rPr lang="vi-VN" sz="3600" dirty="0" err="1">
                <a:effectLst/>
                <a:latin typeface="Times New Roman" panose="02020603050405020304" pitchFamily="18" charset="0"/>
                <a:ea typeface="Times New Roman" panose="02020603050405020304" pitchFamily="18" charset="0"/>
              </a:rPr>
              <a:t>nhằm</a:t>
            </a:r>
            <a:r>
              <a:rPr lang="vi-VN" sz="3600" dirty="0">
                <a:effectLst/>
                <a:latin typeface="Times New Roman" panose="02020603050405020304" pitchFamily="18" charset="0"/>
                <a:ea typeface="Times New Roman" panose="02020603050405020304" pitchFamily="18" charset="0"/>
              </a:rPr>
              <a:t> </a:t>
            </a:r>
            <a:r>
              <a:rPr lang="vi-VN" sz="3600" dirty="0" err="1">
                <a:effectLst/>
                <a:latin typeface="Times New Roman" panose="02020603050405020304" pitchFamily="18" charset="0"/>
                <a:ea typeface="Times New Roman" panose="02020603050405020304" pitchFamily="18" charset="0"/>
              </a:rPr>
              <a:t>mục</a:t>
            </a:r>
            <a:r>
              <a:rPr lang="vi-VN" sz="3600" dirty="0">
                <a:effectLst/>
                <a:latin typeface="Times New Roman" panose="02020603050405020304" pitchFamily="18" charset="0"/>
                <a:ea typeface="Times New Roman" panose="02020603050405020304" pitchFamily="18" charset="0"/>
              </a:rPr>
              <a:t> </a:t>
            </a:r>
            <a:r>
              <a:rPr lang="vi-VN" sz="3600" dirty="0" err="1">
                <a:effectLst/>
                <a:latin typeface="Times New Roman" panose="02020603050405020304" pitchFamily="18" charset="0"/>
                <a:ea typeface="Times New Roman" panose="02020603050405020304" pitchFamily="18" charset="0"/>
              </a:rPr>
              <a:t>đích</a:t>
            </a:r>
            <a:r>
              <a:rPr lang="vi-VN" sz="3600" dirty="0">
                <a:effectLst/>
                <a:latin typeface="Times New Roman" panose="02020603050405020304" pitchFamily="18" charset="0"/>
                <a:ea typeface="Times New Roman" panose="02020603050405020304" pitchFamily="18" charset="0"/>
              </a:rPr>
              <a:t> </a:t>
            </a:r>
            <a:r>
              <a:rPr lang="vi-VN" sz="3600" dirty="0" err="1">
                <a:effectLst/>
                <a:latin typeface="Times New Roman" panose="02020603050405020304" pitchFamily="18" charset="0"/>
                <a:ea typeface="Times New Roman" panose="02020603050405020304" pitchFamily="18" charset="0"/>
              </a:rPr>
              <a:t>tạo</a:t>
            </a:r>
            <a:r>
              <a:rPr lang="vi-VN" sz="3600" dirty="0">
                <a:effectLst/>
                <a:latin typeface="Times New Roman" panose="02020603050405020304" pitchFamily="18" charset="0"/>
                <a:ea typeface="Times New Roman" panose="02020603050405020304" pitchFamily="18" charset="0"/>
              </a:rPr>
              <a:t> </a:t>
            </a:r>
            <a:r>
              <a:rPr lang="vi-VN" sz="3600" dirty="0" err="1">
                <a:effectLst/>
                <a:latin typeface="Times New Roman" panose="02020603050405020304" pitchFamily="18" charset="0"/>
                <a:ea typeface="Times New Roman" panose="02020603050405020304" pitchFamily="18" charset="0"/>
              </a:rPr>
              <a:t>một</a:t>
            </a:r>
            <a:r>
              <a:rPr lang="vi-VN" sz="3600" dirty="0">
                <a:effectLst/>
                <a:latin typeface="Times New Roman" panose="02020603050405020304" pitchFamily="18" charset="0"/>
                <a:ea typeface="Times New Roman" panose="02020603050405020304" pitchFamily="18" charset="0"/>
              </a:rPr>
              <a:t> giao </a:t>
            </a:r>
            <a:r>
              <a:rPr lang="vi-VN" sz="3600" dirty="0" err="1">
                <a:effectLst/>
                <a:latin typeface="Times New Roman" panose="02020603050405020304" pitchFamily="18" charset="0"/>
                <a:ea typeface="Times New Roman" panose="02020603050405020304" pitchFamily="18" charset="0"/>
              </a:rPr>
              <a:t>diện</a:t>
            </a:r>
            <a:r>
              <a:rPr lang="vi-VN" sz="3600" dirty="0">
                <a:effectLst/>
                <a:latin typeface="Times New Roman" panose="02020603050405020304" pitchFamily="18" charset="0"/>
                <a:ea typeface="Times New Roman" panose="02020603050405020304" pitchFamily="18" charset="0"/>
              </a:rPr>
              <a:t> </a:t>
            </a:r>
            <a:r>
              <a:rPr lang="vi-VN" sz="3600" dirty="0" err="1">
                <a:effectLst/>
                <a:latin typeface="Times New Roman" panose="02020603050405020304" pitchFamily="18" charset="0"/>
                <a:ea typeface="Times New Roman" panose="02020603050405020304" pitchFamily="18" charset="0"/>
              </a:rPr>
              <a:t>người</a:t>
            </a:r>
            <a:r>
              <a:rPr lang="vi-VN" sz="3600" dirty="0">
                <a:effectLst/>
                <a:latin typeface="Times New Roman" panose="02020603050405020304" pitchFamily="18" charset="0"/>
                <a:ea typeface="Times New Roman" panose="02020603050405020304" pitchFamily="18" charset="0"/>
              </a:rPr>
              <a:t> </a:t>
            </a:r>
            <a:r>
              <a:rPr lang="vi-VN" sz="3600" dirty="0" err="1">
                <a:effectLst/>
                <a:latin typeface="Times New Roman" panose="02020603050405020304" pitchFamily="18" charset="0"/>
                <a:ea typeface="Times New Roman" panose="02020603050405020304" pitchFamily="18" charset="0"/>
              </a:rPr>
              <a:t>dùng</a:t>
            </a:r>
            <a:r>
              <a:rPr lang="vi-VN" sz="3600" dirty="0">
                <a:effectLst/>
                <a:latin typeface="Times New Roman" panose="02020603050405020304" pitchFamily="18" charset="0"/>
                <a:ea typeface="Times New Roman" panose="02020603050405020304" pitchFamily="18" charset="0"/>
              </a:rPr>
              <a:t> thân </a:t>
            </a:r>
            <a:r>
              <a:rPr lang="vi-VN" sz="3600" dirty="0" err="1">
                <a:effectLst/>
                <a:latin typeface="Times New Roman" panose="02020603050405020304" pitchFamily="18" charset="0"/>
                <a:ea typeface="Times New Roman" panose="02020603050405020304" pitchFamily="18" charset="0"/>
              </a:rPr>
              <a:t>thiện</a:t>
            </a:r>
            <a:r>
              <a:rPr lang="vi-VN" sz="3600" dirty="0">
                <a:effectLst/>
                <a:latin typeface="Times New Roman" panose="02020603050405020304" pitchFamily="18" charset="0"/>
                <a:ea typeface="Times New Roman" panose="02020603050405020304" pitchFamily="18" charset="0"/>
              </a:rPr>
              <a:t>. </a:t>
            </a:r>
          </a:p>
          <a:p>
            <a:pPr algn="ctr"/>
            <a:r>
              <a:rPr lang="vi-VN" sz="3600" dirty="0" err="1">
                <a:effectLst/>
                <a:latin typeface="Times New Roman" panose="02020603050405020304" pitchFamily="18" charset="0"/>
                <a:ea typeface="Times New Roman" panose="02020603050405020304" pitchFamily="18" charset="0"/>
              </a:rPr>
              <a:t>Hệ</a:t>
            </a:r>
            <a:r>
              <a:rPr lang="vi-VN" sz="3600" dirty="0">
                <a:effectLst/>
                <a:latin typeface="Times New Roman" panose="02020603050405020304" pitchFamily="18" charset="0"/>
                <a:ea typeface="Times New Roman" panose="02020603050405020304" pitchFamily="18" charset="0"/>
              </a:rPr>
              <a:t> </a:t>
            </a:r>
            <a:r>
              <a:rPr lang="vi-VN" sz="3600" dirty="0" err="1">
                <a:effectLst/>
                <a:latin typeface="Times New Roman" panose="02020603050405020304" pitchFamily="18" charset="0"/>
                <a:ea typeface="Times New Roman" panose="02020603050405020304" pitchFamily="18" charset="0"/>
              </a:rPr>
              <a:t>thống</a:t>
            </a:r>
            <a:r>
              <a:rPr lang="vi-VN" sz="3600" dirty="0">
                <a:effectLst/>
                <a:latin typeface="Times New Roman" panose="02020603050405020304" pitchFamily="18" charset="0"/>
                <a:ea typeface="Times New Roman" panose="02020603050405020304" pitchFamily="18" charset="0"/>
              </a:rPr>
              <a:t> “</a:t>
            </a:r>
            <a:r>
              <a:rPr lang="vi-VN" sz="3600" dirty="0" err="1">
                <a:effectLst/>
                <a:latin typeface="Times New Roman" panose="02020603050405020304" pitchFamily="18" charset="0"/>
                <a:ea typeface="Times New Roman" panose="02020603050405020304" pitchFamily="18" charset="0"/>
              </a:rPr>
              <a:t>Quản</a:t>
            </a:r>
            <a:r>
              <a:rPr lang="vi-VN" sz="3600" dirty="0">
                <a:effectLst/>
                <a:latin typeface="Times New Roman" panose="02020603050405020304" pitchFamily="18" charset="0"/>
                <a:ea typeface="Times New Roman" panose="02020603050405020304" pitchFamily="18" charset="0"/>
              </a:rPr>
              <a:t> </a:t>
            </a:r>
            <a:r>
              <a:rPr lang="vi-VN" sz="3600" dirty="0" err="1">
                <a:effectLst/>
                <a:latin typeface="Times New Roman" panose="02020603050405020304" pitchFamily="18" charset="0"/>
                <a:ea typeface="Times New Roman" panose="02020603050405020304" pitchFamily="18" charset="0"/>
              </a:rPr>
              <a:t>lý</a:t>
            </a:r>
            <a:r>
              <a:rPr lang="vi-VN" sz="3600" dirty="0">
                <a:effectLst/>
                <a:latin typeface="Times New Roman" panose="02020603050405020304" pitchFamily="18" charset="0"/>
                <a:ea typeface="Times New Roman" panose="02020603050405020304" pitchFamily="18" charset="0"/>
              </a:rPr>
              <a:t> </a:t>
            </a:r>
            <a:r>
              <a:rPr lang="vi-VN" sz="3600" dirty="0" err="1">
                <a:effectLst/>
                <a:latin typeface="Times New Roman" panose="02020603050405020304" pitchFamily="18" charset="0"/>
                <a:ea typeface="Times New Roman" panose="02020603050405020304" pitchFamily="18" charset="0"/>
              </a:rPr>
              <a:t>nhà</a:t>
            </a:r>
            <a:r>
              <a:rPr lang="vi-VN" sz="3600" dirty="0">
                <a:effectLst/>
                <a:latin typeface="Times New Roman" panose="02020603050405020304" pitchFamily="18" charset="0"/>
                <a:ea typeface="Times New Roman" panose="02020603050405020304" pitchFamily="18" charset="0"/>
              </a:rPr>
              <a:t> </a:t>
            </a:r>
            <a:r>
              <a:rPr lang="vi-VN" sz="3600" dirty="0" err="1">
                <a:effectLst/>
                <a:latin typeface="Times New Roman" panose="02020603050405020304" pitchFamily="18" charset="0"/>
                <a:ea typeface="Times New Roman" panose="02020603050405020304" pitchFamily="18" charset="0"/>
              </a:rPr>
              <a:t>hàng</a:t>
            </a:r>
            <a:r>
              <a:rPr lang="vi-VN" sz="3600" dirty="0">
                <a:effectLst/>
                <a:latin typeface="Times New Roman" panose="02020603050405020304" pitchFamily="18" charset="0"/>
                <a:ea typeface="Times New Roman" panose="02020603050405020304" pitchFamily="18" charset="0"/>
              </a:rPr>
              <a:t>” </a:t>
            </a:r>
            <a:r>
              <a:rPr lang="vi-VN" sz="3600" dirty="0" err="1">
                <a:effectLst/>
                <a:latin typeface="Times New Roman" panose="02020603050405020304" pitchFamily="18" charset="0"/>
                <a:ea typeface="Times New Roman" panose="02020603050405020304" pitchFamily="18" charset="0"/>
              </a:rPr>
              <a:t>thực</a:t>
            </a:r>
            <a:r>
              <a:rPr lang="vi-VN" sz="3600" dirty="0">
                <a:effectLst/>
                <a:latin typeface="Times New Roman" panose="02020603050405020304" pitchFamily="18" charset="0"/>
                <a:ea typeface="Times New Roman" panose="02020603050405020304" pitchFamily="18" charset="0"/>
              </a:rPr>
              <a:t> </a:t>
            </a:r>
            <a:r>
              <a:rPr lang="vi-VN" sz="3600" dirty="0" err="1">
                <a:effectLst/>
                <a:latin typeface="Times New Roman" panose="02020603050405020304" pitchFamily="18" charset="0"/>
                <a:ea typeface="Times New Roman" panose="02020603050405020304" pitchFamily="18" charset="0"/>
              </a:rPr>
              <a:t>hiện</a:t>
            </a:r>
            <a:r>
              <a:rPr lang="vi-VN" sz="3600" dirty="0">
                <a:effectLst/>
                <a:latin typeface="Times New Roman" panose="02020603050405020304" pitchFamily="18" charset="0"/>
                <a:ea typeface="Times New Roman" panose="02020603050405020304" pitchFamily="18" charset="0"/>
              </a:rPr>
              <a:t> </a:t>
            </a:r>
            <a:r>
              <a:rPr lang="vi-VN" sz="3600" dirty="0" err="1">
                <a:effectLst/>
                <a:latin typeface="Times New Roman" panose="02020603050405020304" pitchFamily="18" charset="0"/>
                <a:ea typeface="Times New Roman" panose="02020603050405020304" pitchFamily="18" charset="0"/>
              </a:rPr>
              <a:t>quản</a:t>
            </a:r>
            <a:r>
              <a:rPr lang="vi-VN" sz="3600" dirty="0">
                <a:effectLst/>
                <a:latin typeface="Times New Roman" panose="02020603050405020304" pitchFamily="18" charset="0"/>
                <a:ea typeface="Times New Roman" panose="02020603050405020304" pitchFamily="18" charset="0"/>
              </a:rPr>
              <a:t> </a:t>
            </a:r>
            <a:r>
              <a:rPr lang="vi-VN" sz="3600" dirty="0" err="1">
                <a:effectLst/>
                <a:latin typeface="Times New Roman" panose="02020603050405020304" pitchFamily="18" charset="0"/>
                <a:ea typeface="Times New Roman" panose="02020603050405020304" pitchFamily="18" charset="0"/>
              </a:rPr>
              <a:t>lý</a:t>
            </a:r>
            <a:r>
              <a:rPr lang="vi-VN" sz="3600" dirty="0">
                <a:effectLst/>
                <a:latin typeface="Times New Roman" panose="02020603050405020304" pitchFamily="18" charset="0"/>
                <a:ea typeface="Times New Roman" panose="02020603050405020304" pitchFamily="18" charset="0"/>
              </a:rPr>
              <a:t> danh </a:t>
            </a:r>
            <a:r>
              <a:rPr lang="vi-VN" sz="3600" dirty="0" err="1">
                <a:effectLst/>
                <a:latin typeface="Times New Roman" panose="02020603050405020304" pitchFamily="18" charset="0"/>
                <a:ea typeface="Times New Roman" panose="02020603050405020304" pitchFamily="18" charset="0"/>
              </a:rPr>
              <a:t>mục</a:t>
            </a:r>
            <a:r>
              <a:rPr lang="vi-VN" sz="3600" dirty="0">
                <a:effectLst/>
                <a:latin typeface="Times New Roman" panose="02020603050405020304" pitchFamily="18" charset="0"/>
                <a:ea typeface="Times New Roman" panose="02020603050405020304" pitchFamily="18" charset="0"/>
              </a:rPr>
              <a:t> </a:t>
            </a:r>
            <a:r>
              <a:rPr lang="vi-VN" sz="3600" dirty="0" err="1">
                <a:effectLst/>
                <a:latin typeface="Times New Roman" panose="02020603050405020304" pitchFamily="18" charset="0"/>
                <a:ea typeface="Times New Roman" panose="02020603050405020304" pitchFamily="18" charset="0"/>
              </a:rPr>
              <a:t>các</a:t>
            </a:r>
            <a:r>
              <a:rPr lang="vi-VN" sz="3600" dirty="0">
                <a:effectLst/>
                <a:latin typeface="Times New Roman" panose="02020603050405020304" pitchFamily="18" charset="0"/>
                <a:ea typeface="Times New Roman" panose="02020603050405020304" pitchFamily="18" charset="0"/>
              </a:rPr>
              <a:t> </a:t>
            </a:r>
            <a:r>
              <a:rPr lang="vi-VN" sz="3600" dirty="0" err="1">
                <a:effectLst/>
                <a:latin typeface="Times New Roman" panose="02020603050405020304" pitchFamily="18" charset="0"/>
                <a:ea typeface="Times New Roman" panose="02020603050405020304" pitchFamily="18" charset="0"/>
              </a:rPr>
              <a:t>món</a:t>
            </a:r>
            <a:r>
              <a:rPr lang="vi-VN" sz="3600" dirty="0">
                <a:effectLst/>
                <a:latin typeface="Times New Roman" panose="02020603050405020304" pitchFamily="18" charset="0"/>
                <a:ea typeface="Times New Roman" panose="02020603050405020304" pitchFamily="18" charset="0"/>
              </a:rPr>
              <a:t> ăn,</a:t>
            </a:r>
          </a:p>
          <a:p>
            <a:pPr algn="ctr"/>
            <a:r>
              <a:rPr lang="vi-VN" sz="3600" dirty="0">
                <a:effectLst/>
                <a:latin typeface="Times New Roman" panose="02020603050405020304" pitchFamily="18" charset="0"/>
                <a:ea typeface="Times New Roman" panose="02020603050405020304" pitchFamily="18" charset="0"/>
              </a:rPr>
              <a:t> danh </a:t>
            </a:r>
            <a:r>
              <a:rPr lang="vi-VN" sz="3600" dirty="0" err="1">
                <a:effectLst/>
                <a:latin typeface="Times New Roman" panose="02020603050405020304" pitchFamily="18" charset="0"/>
                <a:ea typeface="Times New Roman" panose="02020603050405020304" pitchFamily="18" charset="0"/>
              </a:rPr>
              <a:t>sách</a:t>
            </a:r>
            <a:r>
              <a:rPr lang="vi-VN" sz="3600" dirty="0">
                <a:effectLst/>
                <a:latin typeface="Times New Roman" panose="02020603050405020304" pitchFamily="18" charset="0"/>
                <a:ea typeface="Times New Roman" panose="02020603050405020304" pitchFamily="18" charset="0"/>
              </a:rPr>
              <a:t> </a:t>
            </a:r>
            <a:r>
              <a:rPr lang="vi-VN" sz="3600" dirty="0" err="1">
                <a:effectLst/>
                <a:latin typeface="Times New Roman" panose="02020603050405020304" pitchFamily="18" charset="0"/>
                <a:ea typeface="Times New Roman" panose="02020603050405020304" pitchFamily="18" charset="0"/>
              </a:rPr>
              <a:t>bàn</a:t>
            </a:r>
            <a:r>
              <a:rPr lang="vi-VN" sz="3600" dirty="0">
                <a:effectLst/>
                <a:latin typeface="Times New Roman" panose="02020603050405020304" pitchFamily="18" charset="0"/>
                <a:ea typeface="Times New Roman" panose="02020603050405020304" pitchFamily="18" charset="0"/>
              </a:rPr>
              <a:t>, danh </a:t>
            </a:r>
            <a:r>
              <a:rPr lang="vi-VN" sz="3600" dirty="0" err="1">
                <a:effectLst/>
                <a:latin typeface="Times New Roman" panose="02020603050405020304" pitchFamily="18" charset="0"/>
                <a:ea typeface="Times New Roman" panose="02020603050405020304" pitchFamily="18" charset="0"/>
              </a:rPr>
              <a:t>sách</a:t>
            </a:r>
            <a:r>
              <a:rPr lang="vi-VN" sz="3600" dirty="0">
                <a:effectLst/>
                <a:latin typeface="Times New Roman" panose="02020603050405020304" pitchFamily="18" charset="0"/>
                <a:ea typeface="Times New Roman" panose="02020603050405020304" pitchFamily="18" charset="0"/>
              </a:rPr>
              <a:t> nhân viên: (Thông tin NV, thanh </a:t>
            </a:r>
            <a:r>
              <a:rPr lang="vi-VN" sz="3600" dirty="0" err="1">
                <a:effectLst/>
                <a:latin typeface="Times New Roman" panose="02020603050405020304" pitchFamily="18" charset="0"/>
                <a:ea typeface="Times New Roman" panose="02020603050405020304" pitchFamily="18" charset="0"/>
              </a:rPr>
              <a:t>toán</a:t>
            </a:r>
            <a:r>
              <a:rPr lang="vi-VN" sz="3600" dirty="0">
                <a:effectLst/>
                <a:latin typeface="Times New Roman" panose="02020603050405020304" pitchFamily="18" charset="0"/>
                <a:ea typeface="Times New Roman" panose="02020603050405020304" pitchFamily="18" charset="0"/>
              </a:rPr>
              <a:t> lương NV), </a:t>
            </a:r>
            <a:r>
              <a:rPr lang="vi-VN" sz="3600" dirty="0" err="1">
                <a:effectLst/>
                <a:latin typeface="Times New Roman" panose="02020603050405020304" pitchFamily="18" charset="0"/>
                <a:ea typeface="Times New Roman" panose="02020603050405020304" pitchFamily="18" charset="0"/>
              </a:rPr>
              <a:t>lịch</a:t>
            </a:r>
            <a:r>
              <a:rPr lang="vi-VN" sz="3600" dirty="0">
                <a:effectLst/>
                <a:latin typeface="Times New Roman" panose="02020603050405020304" pitchFamily="18" charset="0"/>
                <a:ea typeface="Times New Roman" panose="02020603050405020304" pitchFamily="18" charset="0"/>
              </a:rPr>
              <a:t>, phân ca </a:t>
            </a:r>
            <a:r>
              <a:rPr lang="vi-VN" sz="3600" dirty="0" err="1">
                <a:effectLst/>
                <a:latin typeface="Times New Roman" panose="02020603050405020304" pitchFamily="18" charset="0"/>
                <a:ea typeface="Times New Roman" panose="02020603050405020304" pitchFamily="18" charset="0"/>
              </a:rPr>
              <a:t>làm</a:t>
            </a:r>
            <a:r>
              <a:rPr lang="vi-VN" sz="3600" dirty="0">
                <a:effectLst/>
                <a:latin typeface="Times New Roman" panose="02020603050405020304" pitchFamily="18" charset="0"/>
                <a:ea typeface="Times New Roman" panose="02020603050405020304" pitchFamily="18" charset="0"/>
              </a:rPr>
              <a:t> </a:t>
            </a:r>
            <a:r>
              <a:rPr lang="vi-VN" sz="3600" dirty="0" err="1">
                <a:effectLst/>
                <a:latin typeface="Times New Roman" panose="02020603050405020304" pitchFamily="18" charset="0"/>
                <a:ea typeface="Times New Roman" panose="02020603050405020304" pitchFamily="18" charset="0"/>
              </a:rPr>
              <a:t>việc</a:t>
            </a:r>
            <a:r>
              <a:rPr lang="vi-VN" sz="3600" dirty="0">
                <a:effectLst/>
                <a:latin typeface="Times New Roman" panose="02020603050405020304" pitchFamily="18" charset="0"/>
                <a:ea typeface="Times New Roman" panose="02020603050405020304" pitchFamily="18" charset="0"/>
              </a:rPr>
              <a:t>,</a:t>
            </a:r>
          </a:p>
          <a:p>
            <a:pPr algn="ctr"/>
            <a:r>
              <a:rPr lang="vi-VN" sz="3600" dirty="0">
                <a:effectLst/>
                <a:latin typeface="Times New Roman" panose="02020603050405020304" pitchFamily="18" charset="0"/>
                <a:ea typeface="Times New Roman" panose="02020603050405020304" pitchFamily="18" charset="0"/>
              </a:rPr>
              <a:t> danh </a:t>
            </a:r>
            <a:r>
              <a:rPr lang="vi-VN" sz="3600" dirty="0" err="1">
                <a:effectLst/>
                <a:latin typeface="Times New Roman" panose="02020603050405020304" pitchFamily="18" charset="0"/>
                <a:ea typeface="Times New Roman" panose="02020603050405020304" pitchFamily="18" charset="0"/>
              </a:rPr>
              <a:t>bạ</a:t>
            </a:r>
            <a:r>
              <a:rPr lang="vi-VN" sz="3600" dirty="0">
                <a:effectLst/>
                <a:latin typeface="Times New Roman" panose="02020603050405020304" pitchFamily="18" charset="0"/>
                <a:ea typeface="Times New Roman" panose="02020603050405020304" pitchFamily="18" charset="0"/>
              </a:rPr>
              <a:t> công </a:t>
            </a:r>
            <a:r>
              <a:rPr lang="vi-VN" sz="3600" dirty="0" err="1">
                <a:effectLst/>
                <a:latin typeface="Times New Roman" panose="02020603050405020304" pitchFamily="18" charset="0"/>
                <a:ea typeface="Times New Roman" panose="02020603050405020304" pitchFamily="18" charset="0"/>
              </a:rPr>
              <a:t>thức</a:t>
            </a:r>
            <a:r>
              <a:rPr lang="vi-VN" sz="3600" dirty="0">
                <a:effectLst/>
                <a:latin typeface="Times New Roman" panose="02020603050405020304" pitchFamily="18" charset="0"/>
                <a:ea typeface="Times New Roman" panose="02020603050405020304" pitchFamily="18" charset="0"/>
              </a:rPr>
              <a:t> pha </a:t>
            </a:r>
            <a:r>
              <a:rPr lang="vi-VN" sz="3600" dirty="0" err="1">
                <a:effectLst/>
                <a:latin typeface="Times New Roman" panose="02020603050405020304" pitchFamily="18" charset="0"/>
                <a:ea typeface="Times New Roman" panose="02020603050405020304" pitchFamily="18" charset="0"/>
              </a:rPr>
              <a:t>chế</a:t>
            </a:r>
            <a:r>
              <a:rPr lang="vi-VN" sz="3600" dirty="0">
                <a:effectLst/>
                <a:latin typeface="Times New Roman" panose="02020603050405020304" pitchFamily="18" charset="0"/>
                <a:ea typeface="Times New Roman" panose="02020603050405020304" pitchFamily="18" charset="0"/>
              </a:rPr>
              <a:t>, danh </a:t>
            </a:r>
            <a:r>
              <a:rPr lang="vi-VN" sz="3600" dirty="0" err="1">
                <a:effectLst/>
                <a:latin typeface="Times New Roman" panose="02020603050405020304" pitchFamily="18" charset="0"/>
                <a:ea typeface="Times New Roman" panose="02020603050405020304" pitchFamily="18" charset="0"/>
              </a:rPr>
              <a:t>sách</a:t>
            </a:r>
            <a:r>
              <a:rPr lang="vi-VN" sz="3600" dirty="0">
                <a:effectLst/>
                <a:latin typeface="Times New Roman" panose="02020603050405020304" pitchFamily="18" charset="0"/>
                <a:ea typeface="Times New Roman" panose="02020603050405020304" pitchFamily="18" charset="0"/>
              </a:rPr>
              <a:t> </a:t>
            </a:r>
            <a:r>
              <a:rPr lang="vi-VN" sz="3600" dirty="0" err="1">
                <a:effectLst/>
                <a:latin typeface="Times New Roman" panose="02020603050405020304" pitchFamily="18" charset="0"/>
                <a:ea typeface="Times New Roman" panose="02020603050405020304" pitchFamily="18" charset="0"/>
              </a:rPr>
              <a:t>các</a:t>
            </a:r>
            <a:r>
              <a:rPr lang="vi-VN" sz="3600" dirty="0">
                <a:effectLst/>
                <a:latin typeface="Times New Roman" panose="02020603050405020304" pitchFamily="18" charset="0"/>
                <a:ea typeface="Times New Roman" panose="02020603050405020304" pitchFamily="18" charset="0"/>
              </a:rPr>
              <a:t> </a:t>
            </a:r>
            <a:r>
              <a:rPr lang="vi-VN" sz="3600" dirty="0" err="1">
                <a:effectLst/>
                <a:latin typeface="Times New Roman" panose="02020603050405020304" pitchFamily="18" charset="0"/>
                <a:ea typeface="Times New Roman" panose="02020603050405020304" pitchFamily="18" charset="0"/>
              </a:rPr>
              <a:t>khoản</a:t>
            </a:r>
            <a:r>
              <a:rPr lang="vi-VN" sz="3600" dirty="0">
                <a:effectLst/>
                <a:latin typeface="Times New Roman" panose="02020603050405020304" pitchFamily="18" charset="0"/>
                <a:ea typeface="Times New Roman" panose="02020603050405020304" pitchFamily="18" charset="0"/>
              </a:rPr>
              <a:t> thu chi, danh </a:t>
            </a:r>
            <a:r>
              <a:rPr lang="vi-VN" sz="3600" dirty="0" err="1">
                <a:effectLst/>
                <a:latin typeface="Times New Roman" panose="02020603050405020304" pitchFamily="18" charset="0"/>
                <a:ea typeface="Times New Roman" panose="02020603050405020304" pitchFamily="18" charset="0"/>
              </a:rPr>
              <a:t>sách</a:t>
            </a:r>
            <a:r>
              <a:rPr lang="vi-VN" sz="3600" dirty="0">
                <a:effectLst/>
                <a:latin typeface="Times New Roman" panose="02020603050405020304" pitchFamily="18" charset="0"/>
                <a:ea typeface="Times New Roman" panose="02020603050405020304" pitchFamily="18" charset="0"/>
              </a:rPr>
              <a:t> </a:t>
            </a:r>
            <a:r>
              <a:rPr lang="vi-VN" sz="3600" dirty="0" err="1">
                <a:effectLst/>
                <a:latin typeface="Times New Roman" panose="02020603050405020304" pitchFamily="18" charset="0"/>
                <a:ea typeface="Times New Roman" panose="02020603050405020304" pitchFamily="18" charset="0"/>
              </a:rPr>
              <a:t>đại</a:t>
            </a:r>
            <a:r>
              <a:rPr lang="vi-VN" sz="3600" dirty="0">
                <a:effectLst/>
                <a:latin typeface="Times New Roman" panose="02020603050405020304" pitchFamily="18" charset="0"/>
                <a:ea typeface="Times New Roman" panose="02020603050405020304" pitchFamily="18" charset="0"/>
              </a:rPr>
              <a:t> </a:t>
            </a:r>
            <a:r>
              <a:rPr lang="vi-VN" sz="3600" dirty="0" err="1">
                <a:effectLst/>
                <a:latin typeface="Times New Roman" panose="02020603050405020304" pitchFamily="18" charset="0"/>
                <a:ea typeface="Times New Roman" panose="02020603050405020304" pitchFamily="18" charset="0"/>
              </a:rPr>
              <a:t>lý</a:t>
            </a:r>
            <a:r>
              <a:rPr lang="vi-VN" sz="3600" dirty="0">
                <a:effectLst/>
                <a:latin typeface="Times New Roman" panose="02020603050405020304" pitchFamily="18" charset="0"/>
                <a:ea typeface="Times New Roman" panose="02020603050405020304" pitchFamily="18" charset="0"/>
              </a:rPr>
              <a:t>, </a:t>
            </a:r>
            <a:r>
              <a:rPr lang="vi-VN" sz="3600" dirty="0" err="1">
                <a:effectLst/>
                <a:latin typeface="Times New Roman" panose="02020603050405020304" pitchFamily="18" charset="0"/>
                <a:ea typeface="Times New Roman" panose="02020603050405020304" pitchFamily="18" charset="0"/>
              </a:rPr>
              <a:t>nhà</a:t>
            </a:r>
            <a:r>
              <a:rPr lang="vi-VN" sz="3600" dirty="0">
                <a:effectLst/>
                <a:latin typeface="Times New Roman" panose="02020603050405020304" pitchFamily="18" charset="0"/>
                <a:ea typeface="Times New Roman" panose="02020603050405020304" pitchFamily="18" charset="0"/>
              </a:rPr>
              <a:t> cung </a:t>
            </a:r>
            <a:r>
              <a:rPr lang="vi-VN" sz="3600" dirty="0" err="1">
                <a:effectLst/>
                <a:latin typeface="Times New Roman" panose="02020603050405020304" pitchFamily="18" charset="0"/>
                <a:ea typeface="Times New Roman" panose="02020603050405020304" pitchFamily="18" charset="0"/>
              </a:rPr>
              <a:t>cấp</a:t>
            </a:r>
            <a:r>
              <a:rPr lang="vi-VN" sz="3600" dirty="0">
                <a:effectLst/>
                <a:latin typeface="Times New Roman" panose="02020603050405020304" pitchFamily="18" charset="0"/>
                <a:ea typeface="Times New Roman" panose="02020603050405020304" pitchFamily="18" charset="0"/>
              </a:rPr>
              <a:t>,</a:t>
            </a:r>
          </a:p>
          <a:p>
            <a:pPr algn="ctr"/>
            <a:r>
              <a:rPr lang="vi-VN" sz="3600" dirty="0">
                <a:effectLst/>
                <a:latin typeface="Times New Roman" panose="02020603050405020304" pitchFamily="18" charset="0"/>
                <a:ea typeface="Times New Roman" panose="02020603050405020304" pitchFamily="18" charset="0"/>
              </a:rPr>
              <a:t> danh </a:t>
            </a:r>
            <a:r>
              <a:rPr lang="vi-VN" sz="3600" dirty="0" err="1">
                <a:effectLst/>
                <a:latin typeface="Times New Roman" panose="02020603050405020304" pitchFamily="18" charset="0"/>
                <a:ea typeface="Times New Roman" panose="02020603050405020304" pitchFamily="18" charset="0"/>
              </a:rPr>
              <a:t>sách</a:t>
            </a:r>
            <a:r>
              <a:rPr lang="vi-VN" sz="3600" dirty="0">
                <a:effectLst/>
                <a:latin typeface="Times New Roman" panose="02020603050405020304" pitchFamily="18" charset="0"/>
                <a:ea typeface="Times New Roman" panose="02020603050405020304" pitchFamily="18" charset="0"/>
              </a:rPr>
              <a:t> </a:t>
            </a:r>
            <a:r>
              <a:rPr lang="vi-VN" sz="3600" dirty="0" err="1">
                <a:effectLst/>
                <a:latin typeface="Times New Roman" panose="02020603050405020304" pitchFamily="18" charset="0"/>
                <a:ea typeface="Times New Roman" panose="02020603050405020304" pitchFamily="18" charset="0"/>
              </a:rPr>
              <a:t>khách</a:t>
            </a:r>
            <a:r>
              <a:rPr lang="vi-VN" sz="3600" dirty="0">
                <a:effectLst/>
                <a:latin typeface="Times New Roman" panose="02020603050405020304" pitchFamily="18" charset="0"/>
                <a:ea typeface="Times New Roman" panose="02020603050405020304" pitchFamily="18" charset="0"/>
              </a:rPr>
              <a:t> </a:t>
            </a:r>
            <a:r>
              <a:rPr lang="vi-VN" sz="3600" dirty="0" err="1">
                <a:effectLst/>
                <a:latin typeface="Times New Roman" panose="02020603050405020304" pitchFamily="18" charset="0"/>
                <a:ea typeface="Times New Roman" panose="02020603050405020304" pitchFamily="18" charset="0"/>
              </a:rPr>
              <a:t>hàng</a:t>
            </a:r>
            <a:r>
              <a:rPr lang="vi-VN" sz="3600" dirty="0">
                <a:effectLst/>
                <a:latin typeface="Times New Roman" panose="02020603050405020304" pitchFamily="18" charset="0"/>
                <a:ea typeface="Times New Roman" panose="02020603050405020304" pitchFamily="18" charset="0"/>
              </a:rPr>
              <a:t> </a:t>
            </a:r>
            <a:r>
              <a:rPr lang="vi-VN" sz="3600" dirty="0" err="1">
                <a:effectLst/>
                <a:latin typeface="Times New Roman" panose="02020603050405020304" pitchFamily="18" charset="0"/>
                <a:ea typeface="Times New Roman" panose="02020603050405020304" pitchFamily="18" charset="0"/>
              </a:rPr>
              <a:t>cần</a:t>
            </a:r>
            <a:r>
              <a:rPr lang="vi-VN" sz="3600" dirty="0">
                <a:effectLst/>
                <a:latin typeface="Times New Roman" panose="02020603050405020304" pitchFamily="18" charset="0"/>
                <a:ea typeface="Times New Roman" panose="02020603050405020304" pitchFamily="18" charset="0"/>
              </a:rPr>
              <a:t> </a:t>
            </a:r>
            <a:r>
              <a:rPr lang="vi-VN" sz="3600" dirty="0" err="1">
                <a:effectLst/>
                <a:latin typeface="Times New Roman" panose="02020603050405020304" pitchFamily="18" charset="0"/>
                <a:ea typeface="Times New Roman" panose="02020603050405020304" pitchFamily="18" charset="0"/>
              </a:rPr>
              <a:t>thiết</a:t>
            </a:r>
            <a:r>
              <a:rPr lang="vi-VN" sz="3600" dirty="0">
                <a:effectLst/>
                <a:latin typeface="Times New Roman" panose="02020603050405020304" pitchFamily="18" charset="0"/>
                <a:ea typeface="Times New Roman" panose="02020603050405020304" pitchFamily="18" charset="0"/>
              </a:rPr>
              <a:t> (</a:t>
            </a:r>
            <a:r>
              <a:rPr lang="vi-VN" sz="3600" dirty="0" err="1">
                <a:effectLst/>
                <a:latin typeface="Times New Roman" panose="02020603050405020304" pitchFamily="18" charset="0"/>
                <a:ea typeface="Times New Roman" panose="02020603050405020304" pitchFamily="18" charset="0"/>
              </a:rPr>
              <a:t>khách</a:t>
            </a:r>
            <a:r>
              <a:rPr lang="vi-VN" sz="3600" dirty="0">
                <a:effectLst/>
                <a:latin typeface="Times New Roman" panose="02020603050405020304" pitchFamily="18" charset="0"/>
                <a:ea typeface="Times New Roman" panose="02020603050405020304" pitchFamily="18" charset="0"/>
              </a:rPr>
              <a:t> VIP, </a:t>
            </a:r>
            <a:r>
              <a:rPr lang="vi-VN" sz="3600" dirty="0" err="1">
                <a:effectLst/>
                <a:latin typeface="Times New Roman" panose="02020603050405020304" pitchFamily="18" charset="0"/>
                <a:ea typeface="Times New Roman" panose="02020603050405020304" pitchFamily="18" charset="0"/>
              </a:rPr>
              <a:t>khách</a:t>
            </a:r>
            <a:r>
              <a:rPr lang="vi-VN" sz="3600" dirty="0">
                <a:effectLst/>
                <a:latin typeface="Times New Roman" panose="02020603050405020304" pitchFamily="18" charset="0"/>
                <a:ea typeface="Times New Roman" panose="02020603050405020304" pitchFamily="18" charset="0"/>
              </a:rPr>
              <a:t> quen…), </a:t>
            </a:r>
          </a:p>
          <a:p>
            <a:pPr algn="ctr"/>
            <a:r>
              <a:rPr lang="vi-VN" sz="3600" dirty="0" err="1">
                <a:effectLst/>
                <a:latin typeface="Times New Roman" panose="02020603050405020304" pitchFamily="18" charset="0"/>
                <a:ea typeface="Times New Roman" panose="02020603050405020304" pitchFamily="18" charset="0"/>
              </a:rPr>
              <a:t>giúp</a:t>
            </a:r>
            <a:r>
              <a:rPr lang="vi-VN" sz="3600" dirty="0">
                <a:effectLst/>
                <a:latin typeface="Times New Roman" panose="02020603050405020304" pitchFamily="18" charset="0"/>
                <a:ea typeface="Times New Roman" panose="02020603050405020304" pitchFamily="18" charset="0"/>
              </a:rPr>
              <a:t> cho </a:t>
            </a:r>
            <a:r>
              <a:rPr lang="vi-VN" sz="3600" dirty="0" err="1">
                <a:effectLst/>
                <a:latin typeface="Times New Roman" panose="02020603050405020304" pitchFamily="18" charset="0"/>
                <a:ea typeface="Times New Roman" panose="02020603050405020304" pitchFamily="18" charset="0"/>
              </a:rPr>
              <a:t>việc</a:t>
            </a:r>
            <a:r>
              <a:rPr lang="vi-VN" sz="3600" dirty="0">
                <a:effectLst/>
                <a:latin typeface="Times New Roman" panose="02020603050405020304" pitchFamily="18" charset="0"/>
                <a:ea typeface="Times New Roman" panose="02020603050405020304" pitchFamily="18" charset="0"/>
              </a:rPr>
              <a:t> </a:t>
            </a:r>
            <a:r>
              <a:rPr lang="vi-VN" sz="3600" dirty="0" err="1">
                <a:effectLst/>
                <a:latin typeface="Times New Roman" panose="02020603050405020304" pitchFamily="18" charset="0"/>
                <a:ea typeface="Times New Roman" panose="02020603050405020304" pitchFamily="18" charset="0"/>
              </a:rPr>
              <a:t>quản</a:t>
            </a:r>
            <a:r>
              <a:rPr lang="vi-VN" sz="3600" dirty="0">
                <a:effectLst/>
                <a:latin typeface="Times New Roman" panose="02020603050405020304" pitchFamily="18" charset="0"/>
                <a:ea typeface="Times New Roman" panose="02020603050405020304" pitchFamily="18" charset="0"/>
              </a:rPr>
              <a:t> </a:t>
            </a:r>
            <a:r>
              <a:rPr lang="vi-VN" sz="3600" dirty="0" err="1">
                <a:effectLst/>
                <a:latin typeface="Times New Roman" panose="02020603050405020304" pitchFamily="18" charset="0"/>
                <a:ea typeface="Times New Roman" panose="02020603050405020304" pitchFamily="18" charset="0"/>
              </a:rPr>
              <a:t>lý</a:t>
            </a:r>
            <a:r>
              <a:rPr lang="vi-VN" sz="3600" dirty="0">
                <a:effectLst/>
                <a:latin typeface="Times New Roman" panose="02020603050405020304" pitchFamily="18" charset="0"/>
                <a:ea typeface="Times New Roman" panose="02020603050405020304" pitchFamily="18" charset="0"/>
              </a:rPr>
              <a:t> </a:t>
            </a:r>
            <a:r>
              <a:rPr lang="vi-VN" sz="3600" dirty="0" err="1">
                <a:effectLst/>
                <a:latin typeface="Times New Roman" panose="02020603050405020304" pitchFamily="18" charset="0"/>
                <a:ea typeface="Times New Roman" panose="02020603050405020304" pitchFamily="18" charset="0"/>
              </a:rPr>
              <a:t>nhà</a:t>
            </a:r>
            <a:r>
              <a:rPr lang="vi-VN" sz="3600" dirty="0">
                <a:effectLst/>
                <a:latin typeface="Times New Roman" panose="02020603050405020304" pitchFamily="18" charset="0"/>
                <a:ea typeface="Times New Roman" panose="02020603050405020304" pitchFamily="18" charset="0"/>
              </a:rPr>
              <a:t> </a:t>
            </a:r>
            <a:r>
              <a:rPr lang="vi-VN" sz="3600" dirty="0" err="1">
                <a:effectLst/>
                <a:latin typeface="Times New Roman" panose="02020603050405020304" pitchFamily="18" charset="0"/>
                <a:ea typeface="Times New Roman" panose="02020603050405020304" pitchFamily="18" charset="0"/>
              </a:rPr>
              <a:t>hàng</a:t>
            </a:r>
            <a:r>
              <a:rPr lang="vi-VN" sz="3600" dirty="0">
                <a:effectLst/>
                <a:latin typeface="Times New Roman" panose="02020603050405020304" pitchFamily="18" charset="0"/>
                <a:ea typeface="Times New Roman" panose="02020603050405020304" pitchFamily="18" charset="0"/>
              </a:rPr>
              <a:t> </a:t>
            </a:r>
            <a:r>
              <a:rPr lang="vi-VN" sz="3600" dirty="0" err="1">
                <a:effectLst/>
                <a:latin typeface="Times New Roman" panose="02020603050405020304" pitchFamily="18" charset="0"/>
                <a:ea typeface="Times New Roman" panose="02020603050405020304" pitchFamily="18" charset="0"/>
              </a:rPr>
              <a:t>được</a:t>
            </a:r>
            <a:r>
              <a:rPr lang="vi-VN" sz="3600" dirty="0">
                <a:effectLst/>
                <a:latin typeface="Times New Roman" panose="02020603050405020304" pitchFamily="18" charset="0"/>
                <a:ea typeface="Times New Roman" panose="02020603050405020304" pitchFamily="18" charset="0"/>
              </a:rPr>
              <a:t> </a:t>
            </a:r>
            <a:r>
              <a:rPr lang="vi-VN" sz="3600" dirty="0" err="1">
                <a:effectLst/>
                <a:latin typeface="Times New Roman" panose="02020603050405020304" pitchFamily="18" charset="0"/>
                <a:ea typeface="Times New Roman" panose="02020603050405020304" pitchFamily="18" charset="0"/>
              </a:rPr>
              <a:t>dễ</a:t>
            </a:r>
            <a:r>
              <a:rPr lang="vi-VN" sz="3600" dirty="0">
                <a:effectLst/>
                <a:latin typeface="Times New Roman" panose="02020603050405020304" pitchFamily="18" charset="0"/>
                <a:ea typeface="Times New Roman" panose="02020603050405020304" pitchFamily="18" charset="0"/>
              </a:rPr>
              <a:t> </a:t>
            </a:r>
            <a:r>
              <a:rPr lang="vi-VN" sz="3600" dirty="0" err="1">
                <a:effectLst/>
                <a:latin typeface="Times New Roman" panose="02020603050405020304" pitchFamily="18" charset="0"/>
                <a:ea typeface="Times New Roman" panose="02020603050405020304" pitchFamily="18" charset="0"/>
              </a:rPr>
              <a:t>dàng</a:t>
            </a:r>
            <a:r>
              <a:rPr lang="vi-VN" sz="3600" dirty="0">
                <a:effectLst/>
                <a:latin typeface="Times New Roman" panose="02020603050405020304" pitchFamily="18" charset="0"/>
                <a:ea typeface="Times New Roman" panose="02020603050405020304" pitchFamily="18" charset="0"/>
              </a:rPr>
              <a:t>, </a:t>
            </a:r>
            <a:r>
              <a:rPr lang="vi-VN" sz="3600" dirty="0" err="1">
                <a:effectLst/>
                <a:latin typeface="Times New Roman" panose="02020603050405020304" pitchFamily="18" charset="0"/>
                <a:ea typeface="Times New Roman" panose="02020603050405020304" pitchFamily="18" charset="0"/>
              </a:rPr>
              <a:t>thuận</a:t>
            </a:r>
            <a:r>
              <a:rPr lang="vi-VN" sz="3600" dirty="0">
                <a:effectLst/>
                <a:latin typeface="Times New Roman" panose="02020603050405020304" pitchFamily="18" charset="0"/>
                <a:ea typeface="Times New Roman" panose="02020603050405020304" pitchFamily="18" charset="0"/>
              </a:rPr>
              <a:t> </a:t>
            </a:r>
            <a:r>
              <a:rPr lang="vi-VN" sz="3600" dirty="0" err="1">
                <a:effectLst/>
                <a:latin typeface="Times New Roman" panose="02020603050405020304" pitchFamily="18" charset="0"/>
                <a:ea typeface="Times New Roman" panose="02020603050405020304" pitchFamily="18" charset="0"/>
              </a:rPr>
              <a:t>tiện</a:t>
            </a:r>
            <a:r>
              <a:rPr lang="vi-VN" sz="3600" dirty="0">
                <a:effectLst/>
                <a:latin typeface="Times New Roman" panose="02020603050405020304" pitchFamily="18" charset="0"/>
                <a:ea typeface="Times New Roman" panose="02020603050405020304" pitchFamily="18" charset="0"/>
              </a:rPr>
              <a:t> </a:t>
            </a:r>
            <a:r>
              <a:rPr lang="vi-VN" sz="3600" dirty="0" err="1">
                <a:effectLst/>
                <a:latin typeface="Times New Roman" panose="02020603050405020304" pitchFamily="18" charset="0"/>
                <a:ea typeface="Times New Roman" panose="02020603050405020304" pitchFamily="18" charset="0"/>
              </a:rPr>
              <a:t>và</a:t>
            </a:r>
            <a:r>
              <a:rPr lang="vi-VN" sz="3600" dirty="0">
                <a:effectLst/>
                <a:latin typeface="Times New Roman" panose="02020603050405020304" pitchFamily="18" charset="0"/>
                <a:ea typeface="Times New Roman" panose="02020603050405020304" pitchFamily="18" charset="0"/>
              </a:rPr>
              <a:t> </a:t>
            </a:r>
            <a:r>
              <a:rPr lang="vi-VN" sz="3600" dirty="0" err="1">
                <a:effectLst/>
                <a:latin typeface="Times New Roman" panose="02020603050405020304" pitchFamily="18" charset="0"/>
                <a:ea typeface="Times New Roman" panose="02020603050405020304" pitchFamily="18" charset="0"/>
              </a:rPr>
              <a:t>tránh</a:t>
            </a:r>
            <a:r>
              <a:rPr lang="vi-VN" sz="3600" dirty="0">
                <a:effectLst/>
                <a:latin typeface="Times New Roman" panose="02020603050405020304" pitchFamily="18" charset="0"/>
                <a:ea typeface="Times New Roman" panose="02020603050405020304" pitchFamily="18" charset="0"/>
              </a:rPr>
              <a:t> sai </a:t>
            </a:r>
            <a:r>
              <a:rPr lang="vi-VN" sz="3600" dirty="0" err="1">
                <a:effectLst/>
                <a:latin typeface="Times New Roman" panose="02020603050405020304" pitchFamily="18" charset="0"/>
                <a:ea typeface="Times New Roman" panose="02020603050405020304" pitchFamily="18" charset="0"/>
              </a:rPr>
              <a:t>sót</a:t>
            </a:r>
            <a:r>
              <a:rPr lang="vi-VN" sz="3600" dirty="0">
                <a:effectLst/>
                <a:latin typeface="Times New Roman" panose="02020603050405020304" pitchFamily="18" charset="0"/>
                <a:ea typeface="Times New Roman" panose="02020603050405020304" pitchFamily="18" charset="0"/>
              </a:rPr>
              <a:t>.</a:t>
            </a:r>
          </a:p>
          <a:p>
            <a:pPr algn="ctr"/>
            <a:endParaRPr lang="en-US" sz="5400" b="0" cap="none" spc="0" dirty="0">
              <a:ln w="0"/>
              <a:solidFill>
                <a:schemeClr val="tx1"/>
              </a:solidFill>
              <a:effectLst>
                <a:outerShdw blurRad="38100" dist="19050" dir="2700000" algn="tl" rotWithShape="0">
                  <a:schemeClr val="dk1">
                    <a:alpha val="40000"/>
                  </a:schemeClr>
                </a:outerShdw>
              </a:effectLst>
            </a:endParaRPr>
          </a:p>
        </p:txBody>
      </p:sp>
    </p:spTree>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
            <a:ext cx="5334000" cy="9144000"/>
          </a:xfrm>
          <a:prstGeom prst="rect">
            <a:avLst/>
          </a:prstGeom>
          <a:solidFill>
            <a:srgbClr val="3822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prstClr val="white"/>
              </a:solidFill>
              <a:latin typeface="Calibri"/>
            </a:endParaRPr>
          </a:p>
        </p:txBody>
      </p:sp>
      <p:sp>
        <p:nvSpPr>
          <p:cNvPr id="10" name="文本框 9"/>
          <p:cNvSpPr txBox="1"/>
          <p:nvPr/>
        </p:nvSpPr>
        <p:spPr>
          <a:xfrm>
            <a:off x="730431" y="2967731"/>
            <a:ext cx="3886200" cy="4031873"/>
          </a:xfrm>
          <a:prstGeom prst="rect">
            <a:avLst/>
          </a:prstGeom>
          <a:noFill/>
        </p:spPr>
        <p:txBody>
          <a:bodyPr wrap="square" rtlCol="0" anchor="t">
            <a:spAutoFit/>
          </a:bodyPr>
          <a:lstStyle/>
          <a:p>
            <a:pPr defTabSz="1219170"/>
            <a:r>
              <a:rPr lang="en-US" altLang="zh-CN" sz="3200" dirty="0">
                <a:solidFill>
                  <a:srgbClr val="DCD9C6"/>
                </a:solidFill>
                <a:latin typeface="Calibri" panose="020F0502020204030204" charset="0"/>
                <a:ea typeface="Calibri" panose="020F0502020204030204" charset="0"/>
                <a:cs typeface="Arial" panose="020B0604020202020204" pitchFamily="34" charset="0"/>
                <a:sym typeface="+mn-ea"/>
              </a:rPr>
              <a:t>Các nhà hàng phục vụ ăn uống đang áp dụng hình thức quản lý sổ sách, chứng từ một cách thủ công mà chưa áp dụng công nghệ thông tin và việc này</a:t>
            </a:r>
          </a:p>
        </p:txBody>
      </p:sp>
      <p:grpSp>
        <p:nvGrpSpPr>
          <p:cNvPr id="14" name="组合 13"/>
          <p:cNvGrpSpPr/>
          <p:nvPr/>
        </p:nvGrpSpPr>
        <p:grpSpPr>
          <a:xfrm>
            <a:off x="6531" y="388535"/>
            <a:ext cx="5334000" cy="2160890"/>
            <a:chOff x="2040" y="928"/>
            <a:chExt cx="3967" cy="1024"/>
          </a:xfrm>
          <a:solidFill>
            <a:srgbClr val="334D3C"/>
          </a:solidFill>
        </p:grpSpPr>
        <p:sp>
          <p:nvSpPr>
            <p:cNvPr id="5" name="PA_矩形 1"/>
            <p:cNvSpPr/>
            <p:nvPr>
              <p:custDataLst>
                <p:tags r:id="rId1"/>
              </p:custDataLst>
            </p:nvPr>
          </p:nvSpPr>
          <p:spPr>
            <a:xfrm>
              <a:off x="2040" y="928"/>
              <a:ext cx="3967" cy="102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srgbClr val="334D3C"/>
                </a:solidFill>
                <a:latin typeface="Calibri"/>
              </a:endParaRPr>
            </a:p>
          </p:txBody>
        </p:sp>
        <p:sp>
          <p:nvSpPr>
            <p:cNvPr id="13" name="文本框 12"/>
            <p:cNvSpPr txBox="1"/>
            <p:nvPr/>
          </p:nvSpPr>
          <p:spPr>
            <a:xfrm>
              <a:off x="2040" y="980"/>
              <a:ext cx="218" cy="885"/>
            </a:xfrm>
            <a:prstGeom prst="rect">
              <a:avLst/>
            </a:prstGeom>
            <a:noFill/>
            <a:extLst>
              <a:ext uri="{909E8E84-426E-40DD-AFC4-6F175D3DCCD1}">
                <a14:hiddenFill xmlns:a14="http://schemas.microsoft.com/office/drawing/2010/main">
                  <a:grpFill/>
                </a14:hiddenFill>
              </a:ext>
            </a:extLst>
          </p:spPr>
          <p:txBody>
            <a:bodyPr wrap="none" rtlCol="0" anchor="t">
              <a:spAutoFit/>
            </a:bodyPr>
            <a:lstStyle/>
            <a:p>
              <a:pPr defTabSz="1219170"/>
              <a:endParaRPr lang="zh-CN" altLang="en-US" sz="4267">
                <a:solidFill>
                  <a:srgbClr val="DCD9C6"/>
                </a:solidFill>
                <a:latin typeface="Calibri" panose="020F0502020204030204" charset="0"/>
                <a:ea typeface="Calibri" panose="020F0502020204030204" charset="0"/>
                <a:sym typeface="+mn-ea"/>
              </a:endParaRPr>
            </a:p>
          </p:txBody>
        </p:sp>
      </p:grpSp>
      <p:pic>
        <p:nvPicPr>
          <p:cNvPr id="111" name="Picture 110"/>
          <p:cNvPicPr/>
          <p:nvPr/>
        </p:nvPicPr>
        <p:blipFill>
          <a:blip r:embed="rId3"/>
          <a:stretch>
            <a:fillRect/>
          </a:stretch>
        </p:blipFill>
        <p:spPr>
          <a:xfrm>
            <a:off x="5347062" y="1"/>
            <a:ext cx="6029233" cy="4571999"/>
          </a:xfrm>
          <a:prstGeom prst="rect">
            <a:avLst/>
          </a:prstGeom>
          <a:noFill/>
          <a:ln w="9525">
            <a:noFill/>
          </a:ln>
        </p:spPr>
      </p:pic>
      <p:pic>
        <p:nvPicPr>
          <p:cNvPr id="112" name="Picture 111"/>
          <p:cNvPicPr/>
          <p:nvPr/>
        </p:nvPicPr>
        <p:blipFill>
          <a:blip r:embed="rId4"/>
          <a:stretch>
            <a:fillRect/>
          </a:stretch>
        </p:blipFill>
        <p:spPr>
          <a:xfrm>
            <a:off x="9909387" y="4794673"/>
            <a:ext cx="6346613" cy="4348480"/>
          </a:xfrm>
          <a:prstGeom prst="rect">
            <a:avLst/>
          </a:prstGeom>
          <a:noFill/>
          <a:ln w="9525">
            <a:noFill/>
          </a:ln>
        </p:spPr>
      </p:pic>
      <p:sp>
        <p:nvSpPr>
          <p:cNvPr id="11" name="TextBox 10">
            <a:extLst>
              <a:ext uri="{FF2B5EF4-FFF2-40B4-BE49-F238E27FC236}">
                <a16:creationId xmlns:a16="http://schemas.microsoft.com/office/drawing/2014/main" id="{2374D03B-FB24-CC9E-3869-CAC7EF2699E7}"/>
              </a:ext>
            </a:extLst>
          </p:cNvPr>
          <p:cNvSpPr txBox="1"/>
          <p:nvPr/>
        </p:nvSpPr>
        <p:spPr>
          <a:xfrm>
            <a:off x="-1251202" y="684150"/>
            <a:ext cx="8125096" cy="1569660"/>
          </a:xfrm>
          <a:prstGeom prst="rect">
            <a:avLst/>
          </a:prstGeom>
          <a:noFill/>
        </p:spPr>
        <p:txBody>
          <a:bodyPr wrap="square">
            <a:spAutoFit/>
          </a:bodyPr>
          <a:lstStyle/>
          <a:p>
            <a:pPr lvl="0" algn="ctr">
              <a:defRPr/>
            </a:pPr>
            <a:r>
              <a:rPr lang="vi-VN" sz="3200" b="1" dirty="0">
                <a:ln w="900" cmpd="sng">
                  <a:solidFill>
                    <a:srgbClr val="4472C4">
                      <a:satMod val="190000"/>
                      <a:alpha val="55000"/>
                    </a:srgbClr>
                  </a:solidFill>
                  <a:prstDash val="solid"/>
                </a:ln>
                <a:solidFill>
                  <a:srgbClr val="4472C4">
                    <a:satMod val="200000"/>
                    <a:tint val="3000"/>
                  </a:srgbClr>
                </a:solidFill>
                <a:effectLst>
                  <a:innerShdw blurRad="101600" dist="76200" dir="5400000">
                    <a:srgbClr val="4472C4">
                      <a:satMod val="190000"/>
                      <a:tint val="100000"/>
                      <a:alpha val="74000"/>
                    </a:srgbClr>
                  </a:innerShdw>
                </a:effectLst>
              </a:rPr>
              <a:t>THỰC TẾ HOẠT ĐỘNG</a:t>
            </a:r>
          </a:p>
          <a:p>
            <a:pPr lvl="0" algn="ctr">
              <a:defRPr/>
            </a:pPr>
            <a:r>
              <a:rPr lang="vi-VN" sz="3200" b="1" dirty="0">
                <a:ln w="900" cmpd="sng">
                  <a:solidFill>
                    <a:srgbClr val="4472C4">
                      <a:satMod val="190000"/>
                      <a:alpha val="55000"/>
                    </a:srgbClr>
                  </a:solidFill>
                  <a:prstDash val="solid"/>
                </a:ln>
                <a:solidFill>
                  <a:srgbClr val="4472C4">
                    <a:satMod val="200000"/>
                    <a:tint val="3000"/>
                  </a:srgbClr>
                </a:solidFill>
                <a:effectLst>
                  <a:innerShdw blurRad="101600" dist="76200" dir="5400000">
                    <a:srgbClr val="4472C4">
                      <a:satMod val="190000"/>
                      <a:tint val="100000"/>
                      <a:alpha val="74000"/>
                    </a:srgbClr>
                  </a:innerShdw>
                </a:effectLst>
              </a:rPr>
              <a:t> CỦA CÁC NHÀ</a:t>
            </a:r>
          </a:p>
          <a:p>
            <a:pPr lvl="0" algn="ctr">
              <a:defRPr/>
            </a:pPr>
            <a:r>
              <a:rPr lang="vi-VN" sz="3200" b="1" dirty="0">
                <a:ln w="900" cmpd="sng">
                  <a:solidFill>
                    <a:srgbClr val="4472C4">
                      <a:satMod val="190000"/>
                      <a:alpha val="55000"/>
                    </a:srgbClr>
                  </a:solidFill>
                  <a:prstDash val="solid"/>
                </a:ln>
                <a:solidFill>
                  <a:srgbClr val="4472C4">
                    <a:satMod val="200000"/>
                    <a:tint val="3000"/>
                  </a:srgbClr>
                </a:solidFill>
                <a:effectLst>
                  <a:innerShdw blurRad="101600" dist="76200" dir="5400000">
                    <a:srgbClr val="4472C4">
                      <a:satMod val="190000"/>
                      <a:tint val="100000"/>
                      <a:alpha val="74000"/>
                    </a:srgbClr>
                  </a:innerShdw>
                </a:effectLst>
              </a:rPr>
              <a:t> HÀNG TẠI VIỆT NAM</a:t>
            </a:r>
            <a:endParaRPr lang="en-US" sz="3200" b="1" dirty="0">
              <a:ln w="900" cmpd="sng">
                <a:solidFill>
                  <a:srgbClr val="4472C4">
                    <a:satMod val="190000"/>
                    <a:alpha val="55000"/>
                  </a:srgbClr>
                </a:solidFill>
                <a:prstDash val="solid"/>
              </a:ln>
              <a:solidFill>
                <a:srgbClr val="4472C4">
                  <a:satMod val="200000"/>
                  <a:tint val="3000"/>
                </a:srgbClr>
              </a:solidFill>
              <a:effectLst>
                <a:innerShdw blurRad="101600" dist="76200" dir="5400000">
                  <a:srgbClr val="4472C4">
                    <a:satMod val="190000"/>
                    <a:tint val="100000"/>
                    <a:alpha val="74000"/>
                  </a:srgbClr>
                </a:innerShdw>
              </a:effectLst>
            </a:endParaRPr>
          </a:p>
        </p:txBody>
      </p:sp>
    </p:spTree>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00194" y="790037"/>
            <a:ext cx="6562513" cy="8072967"/>
          </a:xfrm>
          <a:prstGeom prst="rect">
            <a:avLst/>
          </a:prstGeom>
        </p:spPr>
      </p:pic>
      <p:pic>
        <p:nvPicPr>
          <p:cNvPr id="101" name="Picture 100"/>
          <p:cNvPicPr/>
          <p:nvPr/>
        </p:nvPicPr>
        <p:blipFill>
          <a:blip r:embed="rId3"/>
          <a:stretch>
            <a:fillRect/>
          </a:stretch>
        </p:blipFill>
        <p:spPr>
          <a:xfrm>
            <a:off x="8495453" y="790037"/>
            <a:ext cx="7060353" cy="8072967"/>
          </a:xfrm>
          <a:prstGeom prst="rect">
            <a:avLst/>
          </a:prstGeom>
          <a:noFill/>
          <a:ln w="9525">
            <a:noFill/>
          </a:ln>
        </p:spPr>
      </p:pic>
      <p:sp>
        <p:nvSpPr>
          <p:cNvPr id="4" name="Text Box 3"/>
          <p:cNvSpPr txBox="1"/>
          <p:nvPr/>
        </p:nvSpPr>
        <p:spPr>
          <a:xfrm>
            <a:off x="3460327" y="71120"/>
            <a:ext cx="8023671" cy="666786"/>
          </a:xfrm>
          <a:prstGeom prst="rect">
            <a:avLst/>
          </a:prstGeom>
          <a:noFill/>
        </p:spPr>
        <p:txBody>
          <a:bodyPr wrap="none" rtlCol="0">
            <a:spAutoFit/>
          </a:bodyPr>
          <a:lstStyle/>
          <a:p>
            <a:pPr defTabSz="1219170"/>
            <a:r>
              <a:rPr lang="en-US" sz="3733" b="1">
                <a:ln w="6600">
                  <a:solidFill>
                    <a:srgbClr val="ED7D31"/>
                  </a:solidFill>
                  <a:prstDash val="solid"/>
                </a:ln>
                <a:solidFill>
                  <a:srgbClr val="FFFFFF"/>
                </a:solidFill>
                <a:effectLst>
                  <a:outerShdw dist="38100" dir="2700000" algn="tl" rotWithShape="0">
                    <a:srgbClr val="ED7D31"/>
                  </a:outerShdw>
                </a:effectLst>
                <a:latin typeface="Calibri"/>
              </a:rPr>
              <a:t>SO SÁNH HÓA ĐƠN THỦ CÔNG VÀ BILL </a:t>
            </a:r>
          </a:p>
        </p:txBody>
      </p:sp>
    </p:spTree>
  </p:cSld>
  <p:clrMapOvr>
    <a:masterClrMapping/>
  </p:clrMapOvr>
  <p:transition spd="slow">
    <p:randomBar dir="vert"/>
  </p:transition>
</p:sld>
</file>

<file path=ppt/tags/tag1.xml><?xml version="1.0" encoding="utf-8"?>
<p:tagLst xmlns:a="http://schemas.openxmlformats.org/drawingml/2006/main" xmlns:r="http://schemas.openxmlformats.org/officeDocument/2006/relationships" xmlns:p="http://schemas.openxmlformats.org/presentationml/2006/main">
  <p:tag name="PA" val="v4.1.5"/>
</p:tagLst>
</file>

<file path=ppt/tags/tag2.xml><?xml version="1.0" encoding="utf-8"?>
<p:tagLst xmlns:a="http://schemas.openxmlformats.org/drawingml/2006/main" xmlns:r="http://schemas.openxmlformats.org/officeDocument/2006/relationships" xmlns:p="http://schemas.openxmlformats.org/presentationml/2006/main">
  <p:tag name="PA" val="v4.0.0"/>
</p:tagLst>
</file>

<file path=ppt/tags/tag3.xml><?xml version="1.0" encoding="utf-8"?>
<p:tagLst xmlns:a="http://schemas.openxmlformats.org/drawingml/2006/main" xmlns:r="http://schemas.openxmlformats.org/officeDocument/2006/relationships" xmlns:p="http://schemas.openxmlformats.org/presentationml/2006/main">
  <p:tag name="PA" val="v4.1.5"/>
</p:tagLst>
</file>

<file path=ppt/tags/tag4.xml><?xml version="1.0" encoding="utf-8"?>
<p:tagLst xmlns:a="http://schemas.openxmlformats.org/drawingml/2006/main" xmlns:r="http://schemas.openxmlformats.org/officeDocument/2006/relationships" xmlns:p="http://schemas.openxmlformats.org/presentationml/2006/main">
  <p:tag name="PA" val="v4.1.5"/>
</p:tagLst>
</file>

<file path=ppt/tags/tag5.xml><?xml version="1.0" encoding="utf-8"?>
<p:tagLst xmlns:a="http://schemas.openxmlformats.org/drawingml/2006/main" xmlns:r="http://schemas.openxmlformats.org/officeDocument/2006/relationships" xmlns:p="http://schemas.openxmlformats.org/presentationml/2006/main">
  <p:tag name="PA" val="v4.1.5"/>
</p:tagLst>
</file>

<file path=ppt/tags/tag6.xml><?xml version="1.0" encoding="utf-8"?>
<p:tagLst xmlns:a="http://schemas.openxmlformats.org/drawingml/2006/main" xmlns:r="http://schemas.openxmlformats.org/officeDocument/2006/relationships" xmlns:p="http://schemas.openxmlformats.org/presentationml/2006/main">
  <p:tag name="PA" val="v4.1.5"/>
</p:tagLst>
</file>

<file path=ppt/tags/tag7.xml><?xml version="1.0" encoding="utf-8"?>
<p:tagLst xmlns:a="http://schemas.openxmlformats.org/drawingml/2006/main" xmlns:r="http://schemas.openxmlformats.org/officeDocument/2006/relationships" xmlns:p="http://schemas.openxmlformats.org/presentationml/2006/main">
  <p:tag name="PA" val="v4.1.5"/>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1_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Office Theme</Template>
  <TotalTime>1097</TotalTime>
  <Words>1818</Words>
  <Application>Microsoft Office PowerPoint</Application>
  <PresentationFormat>Custom</PresentationFormat>
  <Paragraphs>173</Paragraphs>
  <Slides>39</Slides>
  <Notes>0</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39</vt:i4>
      </vt:variant>
    </vt:vector>
  </HeadingPairs>
  <TitlesOfParts>
    <vt:vector size="51" baseType="lpstr">
      <vt:lpstr>Arial</vt:lpstr>
      <vt:lpstr>Calibri</vt:lpstr>
      <vt:lpstr>Cambria</vt:lpstr>
      <vt:lpstr>Courier New</vt:lpstr>
      <vt:lpstr>Lobster 1.4</vt:lpstr>
      <vt:lpstr>Symbol</vt:lpstr>
      <vt:lpstr>Times New Roman</vt:lpstr>
      <vt:lpstr>Times New Roman Bold</vt:lpstr>
      <vt:lpstr>Tw Cen MT</vt:lpstr>
      <vt:lpstr>Wingdings</vt:lpstr>
      <vt:lpstr>Circuit</vt:lpstr>
      <vt:lpstr>1_Circuit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Ana Gabriela Salazar Rincon</dc:creator>
  <cp:lastModifiedBy>NGUYEN NHAT HUY</cp:lastModifiedBy>
  <cp:revision>40</cp:revision>
  <dcterms:created xsi:type="dcterms:W3CDTF">2021-05-21T14:19:00Z</dcterms:created>
  <dcterms:modified xsi:type="dcterms:W3CDTF">2022-06-21T11:46:31Z</dcterms:modified>
</cp:coreProperties>
</file>